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6" r:id="rId2"/>
    <p:sldId id="257" r:id="rId3"/>
    <p:sldId id="3292" r:id="rId4"/>
    <p:sldId id="3293" r:id="rId5"/>
    <p:sldId id="3294" r:id="rId6"/>
    <p:sldId id="3295" r:id="rId7"/>
    <p:sldId id="3296" r:id="rId8"/>
    <p:sldId id="3297" r:id="rId9"/>
    <p:sldId id="3298" r:id="rId10"/>
    <p:sldId id="3299" r:id="rId11"/>
    <p:sldId id="3300" r:id="rId12"/>
    <p:sldId id="3301" r:id="rId13"/>
    <p:sldId id="3302" r:id="rId14"/>
    <p:sldId id="3303" r:id="rId15"/>
    <p:sldId id="3304" r:id="rId16"/>
    <p:sldId id="3305" r:id="rId17"/>
    <p:sldId id="3306" r:id="rId18"/>
    <p:sldId id="3307" r:id="rId19"/>
    <p:sldId id="3308" r:id="rId20"/>
    <p:sldId id="3309" r:id="rId21"/>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12C2E"/>
    <a:srgbClr val="000080"/>
    <a:srgbClr val="F2F2F2"/>
    <a:srgbClr val="DD2839"/>
    <a:srgbClr val="E76F07"/>
    <a:srgbClr val="F75347"/>
    <a:srgbClr val="F9784E"/>
    <a:srgbClr val="F95549"/>
    <a:srgbClr val="F65B6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9" autoAdjust="0"/>
    <p:restoredTop sz="96296" autoAdjust="0"/>
  </p:normalViewPr>
  <p:slideViewPr>
    <p:cSldViewPr snapToGrid="0">
      <p:cViewPr varScale="1">
        <p:scale>
          <a:sx n="103" d="100"/>
          <a:sy n="103" d="100"/>
        </p:scale>
        <p:origin x="39" y="6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B99F712-E16B-42C9-84C0-091ECF03F782}" type="datetimeFigureOut">
              <a:rPr lang="de-DE" smtClean="0"/>
              <a:t>04.07.2026</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EC65C4B-201A-4B68-A777-CC32DD9C1348}" type="slidenum">
              <a:rPr lang="de-DE" smtClean="0"/>
              <a:t>‹Nr.›</a:t>
            </a:fld>
            <a:endParaRPr lang="de-DE"/>
          </a:p>
        </p:txBody>
      </p:sp>
    </p:spTree>
    <p:extLst>
      <p:ext uri="{BB962C8B-B14F-4D97-AF65-F5344CB8AC3E}">
        <p14:creationId xmlns:p14="http://schemas.microsoft.com/office/powerpoint/2010/main" val="2826659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E278A80-A12B-764C-64B0-7219E030CF7C}"/>
              </a:ext>
            </a:extLst>
          </p:cNvPr>
          <p:cNvSpPr>
            <a:spLocks noGrp="1"/>
          </p:cNvSpPr>
          <p:nvPr>
            <p:ph type="ctrTitle"/>
          </p:nvPr>
        </p:nvSpPr>
        <p:spPr>
          <a:xfrm>
            <a:off x="1524000" y="1122363"/>
            <a:ext cx="9144000" cy="2387600"/>
          </a:xfrm>
        </p:spPr>
        <p:txBody>
          <a:bodyPr anchor="b"/>
          <a:lstStyle>
            <a:lvl1pPr algn="ctr">
              <a:defRPr sz="6000">
                <a:latin typeface="Arial Black" panose="020B0A04020102090204" pitchFamily="34" charset="0"/>
                <a:ea typeface="Microsoft JhengHei UI" panose="020B0604030504040204" pitchFamily="34" charset="-120"/>
              </a:defRPr>
            </a:lvl1pPr>
          </a:lstStyle>
          <a:p>
            <a:r>
              <a:rPr lang="de-DE" dirty="0"/>
              <a:t>Mastertitelformat bearbeiten</a:t>
            </a:r>
          </a:p>
        </p:txBody>
      </p:sp>
      <p:sp>
        <p:nvSpPr>
          <p:cNvPr id="3" name="Untertitel 2">
            <a:extLst>
              <a:ext uri="{FF2B5EF4-FFF2-40B4-BE49-F238E27FC236}">
                <a16:creationId xmlns:a16="http://schemas.microsoft.com/office/drawing/2014/main" id="{C5D256C9-07E5-EE99-FEAD-E4C3405789E5}"/>
              </a:ext>
            </a:extLst>
          </p:cNvPr>
          <p:cNvSpPr>
            <a:spLocks noGrp="1"/>
          </p:cNvSpPr>
          <p:nvPr>
            <p:ph type="subTitle" idx="1"/>
          </p:nvPr>
        </p:nvSpPr>
        <p:spPr>
          <a:xfrm>
            <a:off x="1524000" y="3602038"/>
            <a:ext cx="9144000" cy="1655762"/>
          </a:xfrm>
        </p:spPr>
        <p:txBody>
          <a:bodyPr>
            <a:normAutofit/>
          </a:bodyPr>
          <a:lstStyle>
            <a:lvl1pPr marL="0" indent="0" algn="ctr">
              <a:buNone/>
              <a:defRPr sz="2500">
                <a:latin typeface="Microsoft JhengHei UI" panose="020B0604030504040204" pitchFamily="34" charset="-120"/>
                <a:ea typeface="Microsoft JhengHei UI" panose="020B0604030504040204" pitchFamily="34" charset="-12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dirty="0"/>
              <a:t>Master-Untertitelformat bearbeiten</a:t>
            </a:r>
          </a:p>
        </p:txBody>
      </p:sp>
      <p:sp>
        <p:nvSpPr>
          <p:cNvPr id="4" name="Datumsplatzhalter 3">
            <a:extLst>
              <a:ext uri="{FF2B5EF4-FFF2-40B4-BE49-F238E27FC236}">
                <a16:creationId xmlns:a16="http://schemas.microsoft.com/office/drawing/2014/main" id="{23C73838-00A2-421A-2F38-B64EE071D56C}"/>
              </a:ext>
            </a:extLst>
          </p:cNvPr>
          <p:cNvSpPr>
            <a:spLocks noGrp="1"/>
          </p:cNvSpPr>
          <p:nvPr>
            <p:ph type="dt" sz="half" idx="10"/>
          </p:nvPr>
        </p:nvSpPr>
        <p:spPr>
          <a:xfrm>
            <a:off x="838200" y="6356350"/>
            <a:ext cx="2743200" cy="365125"/>
          </a:xfrm>
          <a:prstGeom prst="rect">
            <a:avLst/>
          </a:prstGeom>
        </p:spPr>
        <p:txBody>
          <a:bodyPr/>
          <a:lstStyle/>
          <a:p>
            <a:fld id="{B0EABC5D-7690-4F0B-B2CC-C321C1081643}" type="datetimeFigureOut">
              <a:rPr lang="de-DE" smtClean="0"/>
              <a:t>04.07.2026</a:t>
            </a:fld>
            <a:endParaRPr lang="de-DE"/>
          </a:p>
        </p:txBody>
      </p:sp>
      <p:sp>
        <p:nvSpPr>
          <p:cNvPr id="5" name="Fußzeilenplatzhalter 4">
            <a:extLst>
              <a:ext uri="{FF2B5EF4-FFF2-40B4-BE49-F238E27FC236}">
                <a16:creationId xmlns:a16="http://schemas.microsoft.com/office/drawing/2014/main" id="{17019AB9-5C62-B0BF-03E6-65F60A023A5C}"/>
              </a:ext>
            </a:extLst>
          </p:cNvPr>
          <p:cNvSpPr>
            <a:spLocks noGrp="1"/>
          </p:cNvSpPr>
          <p:nvPr>
            <p:ph type="ftr" sz="quarter" idx="11"/>
          </p:nvPr>
        </p:nvSpPr>
        <p:spPr>
          <a:xfrm>
            <a:off x="4038600" y="6356350"/>
            <a:ext cx="4114800" cy="365125"/>
          </a:xfrm>
          <a:prstGeom prst="rect">
            <a:avLst/>
          </a:prstGeom>
        </p:spPr>
        <p:txBody>
          <a:bodyPr/>
          <a:lstStyle/>
          <a:p>
            <a:endParaRPr lang="de-DE"/>
          </a:p>
        </p:txBody>
      </p:sp>
      <p:sp>
        <p:nvSpPr>
          <p:cNvPr id="6" name="Foliennummernplatzhalter 5">
            <a:extLst>
              <a:ext uri="{FF2B5EF4-FFF2-40B4-BE49-F238E27FC236}">
                <a16:creationId xmlns:a16="http://schemas.microsoft.com/office/drawing/2014/main" id="{553EC12E-5E07-C6D3-014A-971066D6AB8F}"/>
              </a:ext>
            </a:extLst>
          </p:cNvPr>
          <p:cNvSpPr>
            <a:spLocks noGrp="1"/>
          </p:cNvSpPr>
          <p:nvPr>
            <p:ph type="sldNum" sz="quarter" idx="12"/>
          </p:nvPr>
        </p:nvSpPr>
        <p:spPr>
          <a:xfrm>
            <a:off x="8610600" y="6356350"/>
            <a:ext cx="2743200" cy="365125"/>
          </a:xfrm>
          <a:prstGeom prst="rect">
            <a:avLst/>
          </a:prstGeom>
        </p:spPr>
        <p:txBody>
          <a:bodyPr/>
          <a:lstStyle/>
          <a:p>
            <a:fld id="{BB775E7B-22C6-4BE4-B07A-3898FD470EB5}" type="slidenum">
              <a:rPr lang="de-DE" smtClean="0"/>
              <a:t>‹Nr.›</a:t>
            </a:fld>
            <a:endParaRPr lang="de-DE"/>
          </a:p>
        </p:txBody>
      </p:sp>
    </p:spTree>
    <p:extLst>
      <p:ext uri="{BB962C8B-B14F-4D97-AF65-F5344CB8AC3E}">
        <p14:creationId xmlns:p14="http://schemas.microsoft.com/office/powerpoint/2010/main" val="27878665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D63F2EE-6ABD-9870-1E7A-6C1E4C477BF9}"/>
              </a:ext>
            </a:extLst>
          </p:cNvPr>
          <p:cNvSpPr>
            <a:spLocks noGrp="1"/>
          </p:cNvSpPr>
          <p:nvPr>
            <p:ph type="title"/>
          </p:nvPr>
        </p:nvSpPr>
        <p:spPr/>
        <p:txBody>
          <a:bodyPr/>
          <a:lstStyle/>
          <a:p>
            <a:r>
              <a:rPr lang="de-DE" dirty="0"/>
              <a:t>Mastertitelformat bearbeiten</a:t>
            </a:r>
          </a:p>
        </p:txBody>
      </p:sp>
      <p:sp>
        <p:nvSpPr>
          <p:cNvPr id="3" name="Vertikaler Textplatzhalter 2">
            <a:extLst>
              <a:ext uri="{FF2B5EF4-FFF2-40B4-BE49-F238E27FC236}">
                <a16:creationId xmlns:a16="http://schemas.microsoft.com/office/drawing/2014/main" id="{D3023B81-FE71-600D-1D7F-26A651B32483}"/>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EA39F2A8-4C7F-C814-DE7E-1E894284FD72}"/>
              </a:ext>
            </a:extLst>
          </p:cNvPr>
          <p:cNvSpPr>
            <a:spLocks noGrp="1"/>
          </p:cNvSpPr>
          <p:nvPr>
            <p:ph type="dt" sz="half" idx="10"/>
          </p:nvPr>
        </p:nvSpPr>
        <p:spPr>
          <a:xfrm>
            <a:off x="838200" y="6356350"/>
            <a:ext cx="2743200" cy="365125"/>
          </a:xfrm>
          <a:prstGeom prst="rect">
            <a:avLst/>
          </a:prstGeom>
        </p:spPr>
        <p:txBody>
          <a:bodyPr/>
          <a:lstStyle/>
          <a:p>
            <a:fld id="{B0EABC5D-7690-4F0B-B2CC-C321C1081643}" type="datetimeFigureOut">
              <a:rPr lang="de-DE" smtClean="0"/>
              <a:t>04.07.2026</a:t>
            </a:fld>
            <a:endParaRPr lang="de-DE"/>
          </a:p>
        </p:txBody>
      </p:sp>
      <p:sp>
        <p:nvSpPr>
          <p:cNvPr id="5" name="Fußzeilenplatzhalter 4">
            <a:extLst>
              <a:ext uri="{FF2B5EF4-FFF2-40B4-BE49-F238E27FC236}">
                <a16:creationId xmlns:a16="http://schemas.microsoft.com/office/drawing/2014/main" id="{38CB2216-B296-D931-6782-BB963D415965}"/>
              </a:ext>
            </a:extLst>
          </p:cNvPr>
          <p:cNvSpPr>
            <a:spLocks noGrp="1"/>
          </p:cNvSpPr>
          <p:nvPr>
            <p:ph type="ftr" sz="quarter" idx="11"/>
          </p:nvPr>
        </p:nvSpPr>
        <p:spPr>
          <a:xfrm>
            <a:off x="4038600" y="6356350"/>
            <a:ext cx="4114800" cy="365125"/>
          </a:xfrm>
          <a:prstGeom prst="rect">
            <a:avLst/>
          </a:prstGeom>
        </p:spPr>
        <p:txBody>
          <a:bodyPr/>
          <a:lstStyle/>
          <a:p>
            <a:endParaRPr lang="de-DE"/>
          </a:p>
        </p:txBody>
      </p:sp>
      <p:sp>
        <p:nvSpPr>
          <p:cNvPr id="6" name="Foliennummernplatzhalter 5">
            <a:extLst>
              <a:ext uri="{FF2B5EF4-FFF2-40B4-BE49-F238E27FC236}">
                <a16:creationId xmlns:a16="http://schemas.microsoft.com/office/drawing/2014/main" id="{F1C2C961-CA0D-17C4-4C98-89F59B7BD210}"/>
              </a:ext>
            </a:extLst>
          </p:cNvPr>
          <p:cNvSpPr>
            <a:spLocks noGrp="1"/>
          </p:cNvSpPr>
          <p:nvPr>
            <p:ph type="sldNum" sz="quarter" idx="12"/>
          </p:nvPr>
        </p:nvSpPr>
        <p:spPr>
          <a:xfrm>
            <a:off x="8610600" y="6356350"/>
            <a:ext cx="2743200" cy="365125"/>
          </a:xfrm>
          <a:prstGeom prst="rect">
            <a:avLst/>
          </a:prstGeom>
        </p:spPr>
        <p:txBody>
          <a:bodyPr/>
          <a:lstStyle/>
          <a:p>
            <a:fld id="{BB775E7B-22C6-4BE4-B07A-3898FD470EB5}" type="slidenum">
              <a:rPr lang="de-DE" smtClean="0"/>
              <a:t>‹Nr.›</a:t>
            </a:fld>
            <a:endParaRPr lang="de-DE"/>
          </a:p>
        </p:txBody>
      </p:sp>
    </p:spTree>
    <p:extLst>
      <p:ext uri="{BB962C8B-B14F-4D97-AF65-F5344CB8AC3E}">
        <p14:creationId xmlns:p14="http://schemas.microsoft.com/office/powerpoint/2010/main" val="5211236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E0E81FC8-2685-AA9C-1B37-2E36BE27B72E}"/>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37418E7E-1680-29B0-1804-F17544382455}"/>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E81B410D-68CF-3E44-8C66-005CB2D24898}"/>
              </a:ext>
            </a:extLst>
          </p:cNvPr>
          <p:cNvSpPr>
            <a:spLocks noGrp="1"/>
          </p:cNvSpPr>
          <p:nvPr>
            <p:ph type="dt" sz="half" idx="10"/>
          </p:nvPr>
        </p:nvSpPr>
        <p:spPr>
          <a:xfrm>
            <a:off x="838200" y="6356350"/>
            <a:ext cx="2743200" cy="365125"/>
          </a:xfrm>
          <a:prstGeom prst="rect">
            <a:avLst/>
          </a:prstGeom>
        </p:spPr>
        <p:txBody>
          <a:bodyPr/>
          <a:lstStyle/>
          <a:p>
            <a:fld id="{B0EABC5D-7690-4F0B-B2CC-C321C1081643}" type="datetimeFigureOut">
              <a:rPr lang="de-DE" smtClean="0"/>
              <a:t>04.07.2026</a:t>
            </a:fld>
            <a:endParaRPr lang="de-DE"/>
          </a:p>
        </p:txBody>
      </p:sp>
      <p:sp>
        <p:nvSpPr>
          <p:cNvPr id="5" name="Fußzeilenplatzhalter 4">
            <a:extLst>
              <a:ext uri="{FF2B5EF4-FFF2-40B4-BE49-F238E27FC236}">
                <a16:creationId xmlns:a16="http://schemas.microsoft.com/office/drawing/2014/main" id="{90188EAC-9636-D118-D2B7-FE7AF9E5FBD2}"/>
              </a:ext>
            </a:extLst>
          </p:cNvPr>
          <p:cNvSpPr>
            <a:spLocks noGrp="1"/>
          </p:cNvSpPr>
          <p:nvPr>
            <p:ph type="ftr" sz="quarter" idx="11"/>
          </p:nvPr>
        </p:nvSpPr>
        <p:spPr>
          <a:xfrm>
            <a:off x="4038600" y="6356350"/>
            <a:ext cx="4114800" cy="365125"/>
          </a:xfrm>
          <a:prstGeom prst="rect">
            <a:avLst/>
          </a:prstGeom>
        </p:spPr>
        <p:txBody>
          <a:bodyPr/>
          <a:lstStyle/>
          <a:p>
            <a:endParaRPr lang="de-DE"/>
          </a:p>
        </p:txBody>
      </p:sp>
      <p:sp>
        <p:nvSpPr>
          <p:cNvPr id="6" name="Foliennummernplatzhalter 5">
            <a:extLst>
              <a:ext uri="{FF2B5EF4-FFF2-40B4-BE49-F238E27FC236}">
                <a16:creationId xmlns:a16="http://schemas.microsoft.com/office/drawing/2014/main" id="{073D9997-206B-B766-B061-FE2D40069C86}"/>
              </a:ext>
            </a:extLst>
          </p:cNvPr>
          <p:cNvSpPr>
            <a:spLocks noGrp="1"/>
          </p:cNvSpPr>
          <p:nvPr>
            <p:ph type="sldNum" sz="quarter" idx="12"/>
          </p:nvPr>
        </p:nvSpPr>
        <p:spPr>
          <a:xfrm>
            <a:off x="8610600" y="6356350"/>
            <a:ext cx="2743200" cy="365125"/>
          </a:xfrm>
          <a:prstGeom prst="rect">
            <a:avLst/>
          </a:prstGeom>
        </p:spPr>
        <p:txBody>
          <a:bodyPr/>
          <a:lstStyle/>
          <a:p>
            <a:fld id="{BB775E7B-22C6-4BE4-B07A-3898FD470EB5}" type="slidenum">
              <a:rPr lang="de-DE" smtClean="0"/>
              <a:t>‹Nr.›</a:t>
            </a:fld>
            <a:endParaRPr lang="de-DE"/>
          </a:p>
        </p:txBody>
      </p:sp>
    </p:spTree>
    <p:extLst>
      <p:ext uri="{BB962C8B-B14F-4D97-AF65-F5344CB8AC3E}">
        <p14:creationId xmlns:p14="http://schemas.microsoft.com/office/powerpoint/2010/main" val="40443249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97AE3B9-2015-BC01-9E12-729B9CE35081}"/>
              </a:ext>
            </a:extLst>
          </p:cNvPr>
          <p:cNvSpPr>
            <a:spLocks noGrp="1"/>
          </p:cNvSpPr>
          <p:nvPr>
            <p:ph type="title"/>
          </p:nvPr>
        </p:nvSpPr>
        <p:spPr>
          <a:xfrm>
            <a:off x="0" y="113462"/>
            <a:ext cx="12192000" cy="667856"/>
          </a:xfrm>
        </p:spPr>
        <p:txBody>
          <a:bodyPr>
            <a:noAutofit/>
          </a:bodyPr>
          <a:lstStyle>
            <a:lvl1pPr>
              <a:defRPr sz="3500" b="0">
                <a:latin typeface="Arial Black" panose="020B0A04020102090204" pitchFamily="34" charset="0"/>
                <a:ea typeface="Microsoft JhengHei UI" panose="020B0604030504040204" pitchFamily="34" charset="-120"/>
              </a:defRPr>
            </a:lvl1pPr>
          </a:lstStyle>
          <a:p>
            <a:r>
              <a:rPr lang="de-DE" dirty="0"/>
              <a:t>Mastertitelformat bearbeiten</a:t>
            </a:r>
          </a:p>
        </p:txBody>
      </p:sp>
      <p:sp>
        <p:nvSpPr>
          <p:cNvPr id="3" name="Inhaltsplatzhalter 2">
            <a:extLst>
              <a:ext uri="{FF2B5EF4-FFF2-40B4-BE49-F238E27FC236}">
                <a16:creationId xmlns:a16="http://schemas.microsoft.com/office/drawing/2014/main" id="{F7BADD61-DEE6-9F9C-DAA1-4D3B2D802780}"/>
              </a:ext>
            </a:extLst>
          </p:cNvPr>
          <p:cNvSpPr>
            <a:spLocks noGrp="1"/>
          </p:cNvSpPr>
          <p:nvPr>
            <p:ph idx="1"/>
          </p:nvPr>
        </p:nvSpPr>
        <p:spPr>
          <a:xfrm>
            <a:off x="838200" y="1002484"/>
            <a:ext cx="10515600" cy="5174479"/>
          </a:xfrm>
        </p:spPr>
        <p:txBody>
          <a:bodyPr>
            <a:normAutofit/>
          </a:bodyPr>
          <a:lstStyle>
            <a:lvl1pPr>
              <a:defRPr sz="2500">
                <a:latin typeface="Arial" panose="020B0604020202020204" pitchFamily="34" charset="0"/>
                <a:cs typeface="Arial" panose="020B0604020202020204" pitchFamily="34" charset="0"/>
              </a:defRPr>
            </a:lvl1pPr>
            <a:lvl2pPr>
              <a:defRPr sz="2000">
                <a:latin typeface="Arial" panose="020B0604020202020204" pitchFamily="34" charset="0"/>
                <a:cs typeface="Arial" panose="020B0604020202020204" pitchFamily="34" charset="0"/>
              </a:defRPr>
            </a:lvl2pPr>
            <a:lvl3pPr>
              <a:defRPr sz="2000">
                <a:latin typeface="Arial" panose="020B0604020202020204" pitchFamily="34" charset="0"/>
                <a:cs typeface="Arial" panose="020B0604020202020204" pitchFamily="34" charset="0"/>
              </a:defRPr>
            </a:lvl3pPr>
            <a:lvl4pPr>
              <a:defRPr sz="2000">
                <a:latin typeface="Arial" panose="020B0604020202020204" pitchFamily="34" charset="0"/>
                <a:cs typeface="Arial" panose="020B0604020202020204" pitchFamily="34" charset="0"/>
              </a:defRPr>
            </a:lvl4pPr>
            <a:lvl5pPr>
              <a:defRPr sz="2000">
                <a:latin typeface="Arial" panose="020B0604020202020204" pitchFamily="34" charset="0"/>
                <a:cs typeface="Arial" panose="020B0604020202020204" pitchFamily="34" charset="0"/>
              </a:defRPr>
            </a:lvl5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4" name="Datumsplatzhalter 3">
            <a:extLst>
              <a:ext uri="{FF2B5EF4-FFF2-40B4-BE49-F238E27FC236}">
                <a16:creationId xmlns:a16="http://schemas.microsoft.com/office/drawing/2014/main" id="{1C81B99B-76DE-720B-1081-A01ECD6E74D0}"/>
              </a:ext>
            </a:extLst>
          </p:cNvPr>
          <p:cNvSpPr>
            <a:spLocks noGrp="1"/>
          </p:cNvSpPr>
          <p:nvPr>
            <p:ph type="dt" sz="half" idx="10"/>
          </p:nvPr>
        </p:nvSpPr>
        <p:spPr>
          <a:xfrm>
            <a:off x="838200" y="6356350"/>
            <a:ext cx="2743200" cy="365125"/>
          </a:xfrm>
          <a:prstGeom prst="rect">
            <a:avLst/>
          </a:prstGeom>
        </p:spPr>
        <p:txBody>
          <a:bodyPr/>
          <a:lstStyle/>
          <a:p>
            <a:fld id="{B0EABC5D-7690-4F0B-B2CC-C321C1081643}" type="datetimeFigureOut">
              <a:rPr lang="de-DE" smtClean="0"/>
              <a:t>04.07.2026</a:t>
            </a:fld>
            <a:endParaRPr lang="de-DE"/>
          </a:p>
        </p:txBody>
      </p:sp>
      <p:sp>
        <p:nvSpPr>
          <p:cNvPr id="5" name="Fußzeilenplatzhalter 4">
            <a:extLst>
              <a:ext uri="{FF2B5EF4-FFF2-40B4-BE49-F238E27FC236}">
                <a16:creationId xmlns:a16="http://schemas.microsoft.com/office/drawing/2014/main" id="{1B5A7CD6-C5A5-26A5-BED1-AC444114B54F}"/>
              </a:ext>
            </a:extLst>
          </p:cNvPr>
          <p:cNvSpPr>
            <a:spLocks noGrp="1"/>
          </p:cNvSpPr>
          <p:nvPr>
            <p:ph type="ftr" sz="quarter" idx="11"/>
          </p:nvPr>
        </p:nvSpPr>
        <p:spPr>
          <a:xfrm>
            <a:off x="4038600" y="6356350"/>
            <a:ext cx="4114800" cy="365125"/>
          </a:xfrm>
          <a:prstGeom prst="rect">
            <a:avLst/>
          </a:prstGeom>
        </p:spPr>
        <p:txBody>
          <a:bodyPr/>
          <a:lstStyle/>
          <a:p>
            <a:endParaRPr lang="de-DE"/>
          </a:p>
        </p:txBody>
      </p:sp>
      <p:sp>
        <p:nvSpPr>
          <p:cNvPr id="6" name="Foliennummernplatzhalter 5">
            <a:extLst>
              <a:ext uri="{FF2B5EF4-FFF2-40B4-BE49-F238E27FC236}">
                <a16:creationId xmlns:a16="http://schemas.microsoft.com/office/drawing/2014/main" id="{1AE65B9F-F3C7-6468-229B-2599B5F7056E}"/>
              </a:ext>
            </a:extLst>
          </p:cNvPr>
          <p:cNvSpPr>
            <a:spLocks noGrp="1"/>
          </p:cNvSpPr>
          <p:nvPr>
            <p:ph type="sldNum" sz="quarter" idx="12"/>
          </p:nvPr>
        </p:nvSpPr>
        <p:spPr>
          <a:xfrm>
            <a:off x="8610600" y="6356350"/>
            <a:ext cx="2743200" cy="365125"/>
          </a:xfrm>
          <a:prstGeom prst="rect">
            <a:avLst/>
          </a:prstGeom>
        </p:spPr>
        <p:txBody>
          <a:bodyPr/>
          <a:lstStyle/>
          <a:p>
            <a:fld id="{BB775E7B-22C6-4BE4-B07A-3898FD470EB5}" type="slidenum">
              <a:rPr lang="de-DE" smtClean="0"/>
              <a:t>‹Nr.›</a:t>
            </a:fld>
            <a:endParaRPr lang="de-DE"/>
          </a:p>
        </p:txBody>
      </p:sp>
    </p:spTree>
    <p:extLst>
      <p:ext uri="{BB962C8B-B14F-4D97-AF65-F5344CB8AC3E}">
        <p14:creationId xmlns:p14="http://schemas.microsoft.com/office/powerpoint/2010/main" val="17482246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D8596D7-1595-93C7-4561-77404507B50C}"/>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42BEED43-7272-8C0C-25CB-A087ED0075F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B217B3E4-80C5-3786-32B0-C775590BEDD0}"/>
              </a:ext>
            </a:extLst>
          </p:cNvPr>
          <p:cNvSpPr>
            <a:spLocks noGrp="1"/>
          </p:cNvSpPr>
          <p:nvPr>
            <p:ph type="dt" sz="half" idx="10"/>
          </p:nvPr>
        </p:nvSpPr>
        <p:spPr>
          <a:xfrm>
            <a:off x="838200" y="6356350"/>
            <a:ext cx="2743200" cy="365125"/>
          </a:xfrm>
          <a:prstGeom prst="rect">
            <a:avLst/>
          </a:prstGeom>
        </p:spPr>
        <p:txBody>
          <a:bodyPr/>
          <a:lstStyle/>
          <a:p>
            <a:fld id="{B0EABC5D-7690-4F0B-B2CC-C321C1081643}" type="datetimeFigureOut">
              <a:rPr lang="de-DE" smtClean="0"/>
              <a:t>04.07.2026</a:t>
            </a:fld>
            <a:endParaRPr lang="de-DE"/>
          </a:p>
        </p:txBody>
      </p:sp>
      <p:sp>
        <p:nvSpPr>
          <p:cNvPr id="5" name="Fußzeilenplatzhalter 4">
            <a:extLst>
              <a:ext uri="{FF2B5EF4-FFF2-40B4-BE49-F238E27FC236}">
                <a16:creationId xmlns:a16="http://schemas.microsoft.com/office/drawing/2014/main" id="{69EC4BE4-0908-A7FA-60EE-D7D04A679CEE}"/>
              </a:ext>
            </a:extLst>
          </p:cNvPr>
          <p:cNvSpPr>
            <a:spLocks noGrp="1"/>
          </p:cNvSpPr>
          <p:nvPr>
            <p:ph type="ftr" sz="quarter" idx="11"/>
          </p:nvPr>
        </p:nvSpPr>
        <p:spPr>
          <a:xfrm>
            <a:off x="4038600" y="6356350"/>
            <a:ext cx="4114800" cy="365125"/>
          </a:xfrm>
          <a:prstGeom prst="rect">
            <a:avLst/>
          </a:prstGeom>
        </p:spPr>
        <p:txBody>
          <a:bodyPr/>
          <a:lstStyle/>
          <a:p>
            <a:endParaRPr lang="de-DE"/>
          </a:p>
        </p:txBody>
      </p:sp>
      <p:sp>
        <p:nvSpPr>
          <p:cNvPr id="6" name="Foliennummernplatzhalter 5">
            <a:extLst>
              <a:ext uri="{FF2B5EF4-FFF2-40B4-BE49-F238E27FC236}">
                <a16:creationId xmlns:a16="http://schemas.microsoft.com/office/drawing/2014/main" id="{7BB4620D-F94F-581E-3947-C75A8288BE4E}"/>
              </a:ext>
            </a:extLst>
          </p:cNvPr>
          <p:cNvSpPr>
            <a:spLocks noGrp="1"/>
          </p:cNvSpPr>
          <p:nvPr>
            <p:ph type="sldNum" sz="quarter" idx="12"/>
          </p:nvPr>
        </p:nvSpPr>
        <p:spPr>
          <a:xfrm>
            <a:off x="8610600" y="6356350"/>
            <a:ext cx="2743200" cy="365125"/>
          </a:xfrm>
          <a:prstGeom prst="rect">
            <a:avLst/>
          </a:prstGeom>
        </p:spPr>
        <p:txBody>
          <a:bodyPr/>
          <a:lstStyle/>
          <a:p>
            <a:fld id="{BB775E7B-22C6-4BE4-B07A-3898FD470EB5}" type="slidenum">
              <a:rPr lang="de-DE" smtClean="0"/>
              <a:t>‹Nr.›</a:t>
            </a:fld>
            <a:endParaRPr lang="de-DE"/>
          </a:p>
        </p:txBody>
      </p:sp>
    </p:spTree>
    <p:extLst>
      <p:ext uri="{BB962C8B-B14F-4D97-AF65-F5344CB8AC3E}">
        <p14:creationId xmlns:p14="http://schemas.microsoft.com/office/powerpoint/2010/main" val="18768725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E384E09-C58C-CF23-7940-7DDFE96825B3}"/>
              </a:ext>
            </a:extLst>
          </p:cNvPr>
          <p:cNvSpPr>
            <a:spLocks noGrp="1"/>
          </p:cNvSpPr>
          <p:nvPr>
            <p:ph type="title"/>
          </p:nvPr>
        </p:nvSpPr>
        <p:spPr>
          <a:xfrm>
            <a:off x="-1" y="113461"/>
            <a:ext cx="12192001" cy="634251"/>
          </a:xfrm>
        </p:spPr>
        <p:txBody>
          <a:bodyPr/>
          <a:lstStyle/>
          <a:p>
            <a:r>
              <a:rPr lang="de-DE" dirty="0"/>
              <a:t>Mastertitelformat bearbeiten</a:t>
            </a:r>
          </a:p>
        </p:txBody>
      </p:sp>
      <p:sp>
        <p:nvSpPr>
          <p:cNvPr id="3" name="Inhaltsplatzhalter 2">
            <a:extLst>
              <a:ext uri="{FF2B5EF4-FFF2-40B4-BE49-F238E27FC236}">
                <a16:creationId xmlns:a16="http://schemas.microsoft.com/office/drawing/2014/main" id="{879B1AA3-3F6C-2A23-E0F7-16F903C5819E}"/>
              </a:ext>
            </a:extLst>
          </p:cNvPr>
          <p:cNvSpPr>
            <a:spLocks noGrp="1"/>
          </p:cNvSpPr>
          <p:nvPr>
            <p:ph sz="half" idx="1"/>
          </p:nvPr>
        </p:nvSpPr>
        <p:spPr>
          <a:xfrm>
            <a:off x="838200" y="1825625"/>
            <a:ext cx="5181600" cy="4351338"/>
          </a:xfrm>
        </p:spPr>
        <p:txBody>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4" name="Inhaltsplatzhalter 3">
            <a:extLst>
              <a:ext uri="{FF2B5EF4-FFF2-40B4-BE49-F238E27FC236}">
                <a16:creationId xmlns:a16="http://schemas.microsoft.com/office/drawing/2014/main" id="{D5C488AF-0377-1F89-385E-509B08A6BF0C}"/>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34674E30-83D9-7DD1-5975-92F851F4CCAE}"/>
              </a:ext>
            </a:extLst>
          </p:cNvPr>
          <p:cNvSpPr>
            <a:spLocks noGrp="1"/>
          </p:cNvSpPr>
          <p:nvPr>
            <p:ph type="dt" sz="half" idx="10"/>
          </p:nvPr>
        </p:nvSpPr>
        <p:spPr>
          <a:xfrm>
            <a:off x="838200" y="6356350"/>
            <a:ext cx="2743200" cy="365125"/>
          </a:xfrm>
          <a:prstGeom prst="rect">
            <a:avLst/>
          </a:prstGeom>
        </p:spPr>
        <p:txBody>
          <a:bodyPr/>
          <a:lstStyle/>
          <a:p>
            <a:fld id="{B0EABC5D-7690-4F0B-B2CC-C321C1081643}" type="datetimeFigureOut">
              <a:rPr lang="de-DE" smtClean="0"/>
              <a:t>04.07.2026</a:t>
            </a:fld>
            <a:endParaRPr lang="de-DE"/>
          </a:p>
        </p:txBody>
      </p:sp>
      <p:sp>
        <p:nvSpPr>
          <p:cNvPr id="6" name="Fußzeilenplatzhalter 5">
            <a:extLst>
              <a:ext uri="{FF2B5EF4-FFF2-40B4-BE49-F238E27FC236}">
                <a16:creationId xmlns:a16="http://schemas.microsoft.com/office/drawing/2014/main" id="{0FF2EAC5-67E6-24CC-5EA1-82BE672D6DA5}"/>
              </a:ext>
            </a:extLst>
          </p:cNvPr>
          <p:cNvSpPr>
            <a:spLocks noGrp="1"/>
          </p:cNvSpPr>
          <p:nvPr>
            <p:ph type="ftr" sz="quarter" idx="11"/>
          </p:nvPr>
        </p:nvSpPr>
        <p:spPr>
          <a:xfrm>
            <a:off x="4038600" y="6356350"/>
            <a:ext cx="4114800" cy="365125"/>
          </a:xfrm>
          <a:prstGeom prst="rect">
            <a:avLst/>
          </a:prstGeom>
        </p:spPr>
        <p:txBody>
          <a:bodyPr/>
          <a:lstStyle/>
          <a:p>
            <a:endParaRPr lang="de-DE"/>
          </a:p>
        </p:txBody>
      </p:sp>
      <p:sp>
        <p:nvSpPr>
          <p:cNvPr id="7" name="Foliennummernplatzhalter 6">
            <a:extLst>
              <a:ext uri="{FF2B5EF4-FFF2-40B4-BE49-F238E27FC236}">
                <a16:creationId xmlns:a16="http://schemas.microsoft.com/office/drawing/2014/main" id="{69D0835D-BC25-D29F-BC01-28F885B670EE}"/>
              </a:ext>
            </a:extLst>
          </p:cNvPr>
          <p:cNvSpPr>
            <a:spLocks noGrp="1"/>
          </p:cNvSpPr>
          <p:nvPr>
            <p:ph type="sldNum" sz="quarter" idx="12"/>
          </p:nvPr>
        </p:nvSpPr>
        <p:spPr>
          <a:xfrm>
            <a:off x="8610600" y="6356350"/>
            <a:ext cx="2743200" cy="365125"/>
          </a:xfrm>
          <a:prstGeom prst="rect">
            <a:avLst/>
          </a:prstGeom>
        </p:spPr>
        <p:txBody>
          <a:bodyPr/>
          <a:lstStyle/>
          <a:p>
            <a:fld id="{BB775E7B-22C6-4BE4-B07A-3898FD470EB5}" type="slidenum">
              <a:rPr lang="de-DE" smtClean="0"/>
              <a:t>‹Nr.›</a:t>
            </a:fld>
            <a:endParaRPr lang="de-DE"/>
          </a:p>
        </p:txBody>
      </p:sp>
    </p:spTree>
    <p:extLst>
      <p:ext uri="{BB962C8B-B14F-4D97-AF65-F5344CB8AC3E}">
        <p14:creationId xmlns:p14="http://schemas.microsoft.com/office/powerpoint/2010/main" val="17640902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A206C91-D84F-F76F-3039-6DADEC1C6675}"/>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86AB33A8-41B5-81A8-98CA-6C44C10D409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366710CA-835C-8269-53FA-1D2BF9989D4A}"/>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2BCBD37C-FEBE-6F19-856E-CE75E3900A2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D7E46C56-8839-A68B-88D3-7214CABE2C4E}"/>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A09AD5BA-2429-91C6-90DD-4FD9FB5F2CFF}"/>
              </a:ext>
            </a:extLst>
          </p:cNvPr>
          <p:cNvSpPr>
            <a:spLocks noGrp="1"/>
          </p:cNvSpPr>
          <p:nvPr>
            <p:ph type="dt" sz="half" idx="10"/>
          </p:nvPr>
        </p:nvSpPr>
        <p:spPr>
          <a:xfrm>
            <a:off x="838200" y="6356350"/>
            <a:ext cx="2743200" cy="365125"/>
          </a:xfrm>
          <a:prstGeom prst="rect">
            <a:avLst/>
          </a:prstGeom>
        </p:spPr>
        <p:txBody>
          <a:bodyPr/>
          <a:lstStyle/>
          <a:p>
            <a:fld id="{B0EABC5D-7690-4F0B-B2CC-C321C1081643}" type="datetimeFigureOut">
              <a:rPr lang="de-DE" smtClean="0"/>
              <a:t>04.07.2026</a:t>
            </a:fld>
            <a:endParaRPr lang="de-DE"/>
          </a:p>
        </p:txBody>
      </p:sp>
      <p:sp>
        <p:nvSpPr>
          <p:cNvPr id="8" name="Fußzeilenplatzhalter 7">
            <a:extLst>
              <a:ext uri="{FF2B5EF4-FFF2-40B4-BE49-F238E27FC236}">
                <a16:creationId xmlns:a16="http://schemas.microsoft.com/office/drawing/2014/main" id="{79993023-ED0B-4EFD-A38C-75C3409BE49D}"/>
              </a:ext>
            </a:extLst>
          </p:cNvPr>
          <p:cNvSpPr>
            <a:spLocks noGrp="1"/>
          </p:cNvSpPr>
          <p:nvPr>
            <p:ph type="ftr" sz="quarter" idx="11"/>
          </p:nvPr>
        </p:nvSpPr>
        <p:spPr>
          <a:xfrm>
            <a:off x="4038600" y="6356350"/>
            <a:ext cx="4114800" cy="365125"/>
          </a:xfrm>
          <a:prstGeom prst="rect">
            <a:avLst/>
          </a:prstGeom>
        </p:spPr>
        <p:txBody>
          <a:bodyPr/>
          <a:lstStyle/>
          <a:p>
            <a:endParaRPr lang="de-DE"/>
          </a:p>
        </p:txBody>
      </p:sp>
      <p:sp>
        <p:nvSpPr>
          <p:cNvPr id="9" name="Foliennummernplatzhalter 8">
            <a:extLst>
              <a:ext uri="{FF2B5EF4-FFF2-40B4-BE49-F238E27FC236}">
                <a16:creationId xmlns:a16="http://schemas.microsoft.com/office/drawing/2014/main" id="{7AF9A560-EA24-250A-3DBC-D83683F7B6D0}"/>
              </a:ext>
            </a:extLst>
          </p:cNvPr>
          <p:cNvSpPr>
            <a:spLocks noGrp="1"/>
          </p:cNvSpPr>
          <p:nvPr>
            <p:ph type="sldNum" sz="quarter" idx="12"/>
          </p:nvPr>
        </p:nvSpPr>
        <p:spPr>
          <a:xfrm>
            <a:off x="8610600" y="6356350"/>
            <a:ext cx="2743200" cy="365125"/>
          </a:xfrm>
          <a:prstGeom prst="rect">
            <a:avLst/>
          </a:prstGeom>
        </p:spPr>
        <p:txBody>
          <a:bodyPr/>
          <a:lstStyle/>
          <a:p>
            <a:fld id="{BB775E7B-22C6-4BE4-B07A-3898FD470EB5}" type="slidenum">
              <a:rPr lang="de-DE" smtClean="0"/>
              <a:t>‹Nr.›</a:t>
            </a:fld>
            <a:endParaRPr lang="de-DE"/>
          </a:p>
        </p:txBody>
      </p:sp>
    </p:spTree>
    <p:extLst>
      <p:ext uri="{BB962C8B-B14F-4D97-AF65-F5344CB8AC3E}">
        <p14:creationId xmlns:p14="http://schemas.microsoft.com/office/powerpoint/2010/main" val="9081358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A9CD954-5DBF-ECD7-181F-71F111669BC6}"/>
              </a:ext>
            </a:extLst>
          </p:cNvPr>
          <p:cNvSpPr>
            <a:spLocks noGrp="1"/>
          </p:cNvSpPr>
          <p:nvPr>
            <p:ph type="title"/>
          </p:nvPr>
        </p:nvSpPr>
        <p:spPr/>
        <p:txBody>
          <a:bodyPr/>
          <a:lstStyle/>
          <a:p>
            <a:r>
              <a:rPr lang="de-DE" dirty="0"/>
              <a:t>Mastertitelformat bearbeiten</a:t>
            </a:r>
          </a:p>
        </p:txBody>
      </p:sp>
      <p:sp>
        <p:nvSpPr>
          <p:cNvPr id="3" name="Datumsplatzhalter 2">
            <a:extLst>
              <a:ext uri="{FF2B5EF4-FFF2-40B4-BE49-F238E27FC236}">
                <a16:creationId xmlns:a16="http://schemas.microsoft.com/office/drawing/2014/main" id="{5B5BFCAE-BE50-8D22-7520-7DD1F64F4DA3}"/>
              </a:ext>
            </a:extLst>
          </p:cNvPr>
          <p:cNvSpPr>
            <a:spLocks noGrp="1"/>
          </p:cNvSpPr>
          <p:nvPr>
            <p:ph type="dt" sz="half" idx="10"/>
          </p:nvPr>
        </p:nvSpPr>
        <p:spPr>
          <a:xfrm>
            <a:off x="838200" y="6356350"/>
            <a:ext cx="2743200" cy="365125"/>
          </a:xfrm>
          <a:prstGeom prst="rect">
            <a:avLst/>
          </a:prstGeom>
        </p:spPr>
        <p:txBody>
          <a:bodyPr/>
          <a:lstStyle/>
          <a:p>
            <a:fld id="{B0EABC5D-7690-4F0B-B2CC-C321C1081643}" type="datetimeFigureOut">
              <a:rPr lang="de-DE" smtClean="0"/>
              <a:t>04.07.2026</a:t>
            </a:fld>
            <a:endParaRPr lang="de-DE"/>
          </a:p>
        </p:txBody>
      </p:sp>
      <p:sp>
        <p:nvSpPr>
          <p:cNvPr id="4" name="Fußzeilenplatzhalter 3">
            <a:extLst>
              <a:ext uri="{FF2B5EF4-FFF2-40B4-BE49-F238E27FC236}">
                <a16:creationId xmlns:a16="http://schemas.microsoft.com/office/drawing/2014/main" id="{59107221-7458-A915-B181-2A60A0F35F54}"/>
              </a:ext>
            </a:extLst>
          </p:cNvPr>
          <p:cNvSpPr>
            <a:spLocks noGrp="1"/>
          </p:cNvSpPr>
          <p:nvPr>
            <p:ph type="ftr" sz="quarter" idx="11"/>
          </p:nvPr>
        </p:nvSpPr>
        <p:spPr>
          <a:xfrm>
            <a:off x="4038600" y="6356350"/>
            <a:ext cx="4114800" cy="365125"/>
          </a:xfrm>
          <a:prstGeom prst="rect">
            <a:avLst/>
          </a:prstGeom>
        </p:spPr>
        <p:txBody>
          <a:bodyPr/>
          <a:lstStyle/>
          <a:p>
            <a:endParaRPr lang="de-DE"/>
          </a:p>
        </p:txBody>
      </p:sp>
      <p:sp>
        <p:nvSpPr>
          <p:cNvPr id="5" name="Foliennummernplatzhalter 4">
            <a:extLst>
              <a:ext uri="{FF2B5EF4-FFF2-40B4-BE49-F238E27FC236}">
                <a16:creationId xmlns:a16="http://schemas.microsoft.com/office/drawing/2014/main" id="{FFC2B18C-81A0-DFE6-9305-5CA796F409E8}"/>
              </a:ext>
            </a:extLst>
          </p:cNvPr>
          <p:cNvSpPr>
            <a:spLocks noGrp="1"/>
          </p:cNvSpPr>
          <p:nvPr>
            <p:ph type="sldNum" sz="quarter" idx="12"/>
          </p:nvPr>
        </p:nvSpPr>
        <p:spPr>
          <a:xfrm>
            <a:off x="8610600" y="6356350"/>
            <a:ext cx="2743200" cy="365125"/>
          </a:xfrm>
          <a:prstGeom prst="rect">
            <a:avLst/>
          </a:prstGeom>
        </p:spPr>
        <p:txBody>
          <a:bodyPr/>
          <a:lstStyle/>
          <a:p>
            <a:fld id="{BB775E7B-22C6-4BE4-B07A-3898FD470EB5}" type="slidenum">
              <a:rPr lang="de-DE" smtClean="0"/>
              <a:t>‹Nr.›</a:t>
            </a:fld>
            <a:endParaRPr lang="de-DE"/>
          </a:p>
        </p:txBody>
      </p:sp>
    </p:spTree>
    <p:extLst>
      <p:ext uri="{BB962C8B-B14F-4D97-AF65-F5344CB8AC3E}">
        <p14:creationId xmlns:p14="http://schemas.microsoft.com/office/powerpoint/2010/main" val="24158730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7DA26581-D5EC-2BC6-3744-33C006B18E51}"/>
              </a:ext>
            </a:extLst>
          </p:cNvPr>
          <p:cNvSpPr>
            <a:spLocks noGrp="1"/>
          </p:cNvSpPr>
          <p:nvPr>
            <p:ph type="dt" sz="half" idx="10"/>
          </p:nvPr>
        </p:nvSpPr>
        <p:spPr>
          <a:xfrm>
            <a:off x="838200" y="6356350"/>
            <a:ext cx="2743200" cy="365125"/>
          </a:xfrm>
          <a:prstGeom prst="rect">
            <a:avLst/>
          </a:prstGeom>
        </p:spPr>
        <p:txBody>
          <a:bodyPr/>
          <a:lstStyle/>
          <a:p>
            <a:fld id="{B0EABC5D-7690-4F0B-B2CC-C321C1081643}" type="datetimeFigureOut">
              <a:rPr lang="de-DE" smtClean="0"/>
              <a:t>04.07.2026</a:t>
            </a:fld>
            <a:endParaRPr lang="de-DE"/>
          </a:p>
        </p:txBody>
      </p:sp>
      <p:sp>
        <p:nvSpPr>
          <p:cNvPr id="3" name="Fußzeilenplatzhalter 2">
            <a:extLst>
              <a:ext uri="{FF2B5EF4-FFF2-40B4-BE49-F238E27FC236}">
                <a16:creationId xmlns:a16="http://schemas.microsoft.com/office/drawing/2014/main" id="{BAE68C23-A6C4-079A-B7F4-17D3885ED339}"/>
              </a:ext>
            </a:extLst>
          </p:cNvPr>
          <p:cNvSpPr>
            <a:spLocks noGrp="1"/>
          </p:cNvSpPr>
          <p:nvPr>
            <p:ph type="ftr" sz="quarter" idx="11"/>
          </p:nvPr>
        </p:nvSpPr>
        <p:spPr>
          <a:xfrm>
            <a:off x="4038600" y="6356350"/>
            <a:ext cx="4114800" cy="365125"/>
          </a:xfrm>
          <a:prstGeom prst="rect">
            <a:avLst/>
          </a:prstGeom>
        </p:spPr>
        <p:txBody>
          <a:bodyPr/>
          <a:lstStyle/>
          <a:p>
            <a:endParaRPr lang="de-DE"/>
          </a:p>
        </p:txBody>
      </p:sp>
      <p:sp>
        <p:nvSpPr>
          <p:cNvPr id="4" name="Foliennummernplatzhalter 3">
            <a:extLst>
              <a:ext uri="{FF2B5EF4-FFF2-40B4-BE49-F238E27FC236}">
                <a16:creationId xmlns:a16="http://schemas.microsoft.com/office/drawing/2014/main" id="{3B8CE678-2781-072A-50E6-687A45661774}"/>
              </a:ext>
            </a:extLst>
          </p:cNvPr>
          <p:cNvSpPr>
            <a:spLocks noGrp="1"/>
          </p:cNvSpPr>
          <p:nvPr>
            <p:ph type="sldNum" sz="quarter" idx="12"/>
          </p:nvPr>
        </p:nvSpPr>
        <p:spPr>
          <a:xfrm>
            <a:off x="8610600" y="6356350"/>
            <a:ext cx="2743200" cy="365125"/>
          </a:xfrm>
          <a:prstGeom prst="rect">
            <a:avLst/>
          </a:prstGeom>
        </p:spPr>
        <p:txBody>
          <a:bodyPr/>
          <a:lstStyle/>
          <a:p>
            <a:fld id="{BB775E7B-22C6-4BE4-B07A-3898FD470EB5}" type="slidenum">
              <a:rPr lang="de-DE" smtClean="0"/>
              <a:t>‹Nr.›</a:t>
            </a:fld>
            <a:endParaRPr lang="de-DE"/>
          </a:p>
        </p:txBody>
      </p:sp>
    </p:spTree>
    <p:extLst>
      <p:ext uri="{BB962C8B-B14F-4D97-AF65-F5344CB8AC3E}">
        <p14:creationId xmlns:p14="http://schemas.microsoft.com/office/powerpoint/2010/main" val="16546922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1000737-B4D9-8C80-62A6-8B66FF0319D8}"/>
              </a:ext>
            </a:extLst>
          </p:cNvPr>
          <p:cNvSpPr>
            <a:spLocks noGrp="1"/>
          </p:cNvSpPr>
          <p:nvPr>
            <p:ph type="title"/>
          </p:nvPr>
        </p:nvSpPr>
        <p:spPr>
          <a:xfrm>
            <a:off x="839788" y="457200"/>
            <a:ext cx="3932237" cy="1600200"/>
          </a:xfrm>
        </p:spPr>
        <p:txBody>
          <a:bodyPr anchor="b"/>
          <a:lstStyle>
            <a:lvl1pPr>
              <a:defRPr sz="3200"/>
            </a:lvl1pPr>
          </a:lstStyle>
          <a:p>
            <a:r>
              <a:rPr lang="de-DE" dirty="0"/>
              <a:t>Mastertitelformat bearbeiten</a:t>
            </a:r>
          </a:p>
        </p:txBody>
      </p:sp>
      <p:sp>
        <p:nvSpPr>
          <p:cNvPr id="3" name="Inhaltsplatzhalter 2">
            <a:extLst>
              <a:ext uri="{FF2B5EF4-FFF2-40B4-BE49-F238E27FC236}">
                <a16:creationId xmlns:a16="http://schemas.microsoft.com/office/drawing/2014/main" id="{661976A7-076E-36E5-2173-E65D9F98577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1029487D-1526-8865-E435-5027C9974F3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F80D930C-2401-53BB-EA75-3A5BA6EC6395}"/>
              </a:ext>
            </a:extLst>
          </p:cNvPr>
          <p:cNvSpPr>
            <a:spLocks noGrp="1"/>
          </p:cNvSpPr>
          <p:nvPr>
            <p:ph type="dt" sz="half" idx="10"/>
          </p:nvPr>
        </p:nvSpPr>
        <p:spPr>
          <a:xfrm>
            <a:off x="838200" y="6356350"/>
            <a:ext cx="2743200" cy="365125"/>
          </a:xfrm>
          <a:prstGeom prst="rect">
            <a:avLst/>
          </a:prstGeom>
        </p:spPr>
        <p:txBody>
          <a:bodyPr/>
          <a:lstStyle/>
          <a:p>
            <a:fld id="{B0EABC5D-7690-4F0B-B2CC-C321C1081643}" type="datetimeFigureOut">
              <a:rPr lang="de-DE" smtClean="0"/>
              <a:t>04.07.2026</a:t>
            </a:fld>
            <a:endParaRPr lang="de-DE"/>
          </a:p>
        </p:txBody>
      </p:sp>
      <p:sp>
        <p:nvSpPr>
          <p:cNvPr id="6" name="Fußzeilenplatzhalter 5">
            <a:extLst>
              <a:ext uri="{FF2B5EF4-FFF2-40B4-BE49-F238E27FC236}">
                <a16:creationId xmlns:a16="http://schemas.microsoft.com/office/drawing/2014/main" id="{0042D65F-DB75-E386-E9F8-568E0382EB07}"/>
              </a:ext>
            </a:extLst>
          </p:cNvPr>
          <p:cNvSpPr>
            <a:spLocks noGrp="1"/>
          </p:cNvSpPr>
          <p:nvPr>
            <p:ph type="ftr" sz="quarter" idx="11"/>
          </p:nvPr>
        </p:nvSpPr>
        <p:spPr>
          <a:xfrm>
            <a:off x="4038600" y="6356350"/>
            <a:ext cx="4114800" cy="365125"/>
          </a:xfrm>
          <a:prstGeom prst="rect">
            <a:avLst/>
          </a:prstGeom>
        </p:spPr>
        <p:txBody>
          <a:bodyPr/>
          <a:lstStyle/>
          <a:p>
            <a:endParaRPr lang="de-DE"/>
          </a:p>
        </p:txBody>
      </p:sp>
      <p:sp>
        <p:nvSpPr>
          <p:cNvPr id="7" name="Foliennummernplatzhalter 6">
            <a:extLst>
              <a:ext uri="{FF2B5EF4-FFF2-40B4-BE49-F238E27FC236}">
                <a16:creationId xmlns:a16="http://schemas.microsoft.com/office/drawing/2014/main" id="{627B3C14-C482-5DDE-02F7-32F3ACBB5311}"/>
              </a:ext>
            </a:extLst>
          </p:cNvPr>
          <p:cNvSpPr>
            <a:spLocks noGrp="1"/>
          </p:cNvSpPr>
          <p:nvPr>
            <p:ph type="sldNum" sz="quarter" idx="12"/>
          </p:nvPr>
        </p:nvSpPr>
        <p:spPr>
          <a:xfrm>
            <a:off x="8610600" y="6356350"/>
            <a:ext cx="2743200" cy="365125"/>
          </a:xfrm>
          <a:prstGeom prst="rect">
            <a:avLst/>
          </a:prstGeom>
        </p:spPr>
        <p:txBody>
          <a:bodyPr/>
          <a:lstStyle/>
          <a:p>
            <a:fld id="{BB775E7B-22C6-4BE4-B07A-3898FD470EB5}" type="slidenum">
              <a:rPr lang="de-DE" smtClean="0"/>
              <a:t>‹Nr.›</a:t>
            </a:fld>
            <a:endParaRPr lang="de-DE"/>
          </a:p>
        </p:txBody>
      </p:sp>
    </p:spTree>
    <p:extLst>
      <p:ext uri="{BB962C8B-B14F-4D97-AF65-F5344CB8AC3E}">
        <p14:creationId xmlns:p14="http://schemas.microsoft.com/office/powerpoint/2010/main" val="39527992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6726B67-3FE9-A095-43FC-343C7FD8FD9F}"/>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3FAFDA2D-6E7C-F4D6-1E29-D24CAC50974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4C94F8B3-D99F-CAF3-BE7C-B0A7EF505AA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737A984D-C977-A6E3-8961-8B97C2F78454}"/>
              </a:ext>
            </a:extLst>
          </p:cNvPr>
          <p:cNvSpPr>
            <a:spLocks noGrp="1"/>
          </p:cNvSpPr>
          <p:nvPr>
            <p:ph type="dt" sz="half" idx="10"/>
          </p:nvPr>
        </p:nvSpPr>
        <p:spPr>
          <a:xfrm>
            <a:off x="838200" y="6356350"/>
            <a:ext cx="2743200" cy="365125"/>
          </a:xfrm>
          <a:prstGeom prst="rect">
            <a:avLst/>
          </a:prstGeom>
        </p:spPr>
        <p:txBody>
          <a:bodyPr/>
          <a:lstStyle/>
          <a:p>
            <a:fld id="{B0EABC5D-7690-4F0B-B2CC-C321C1081643}" type="datetimeFigureOut">
              <a:rPr lang="de-DE" smtClean="0"/>
              <a:t>04.07.2026</a:t>
            </a:fld>
            <a:endParaRPr lang="de-DE"/>
          </a:p>
        </p:txBody>
      </p:sp>
      <p:sp>
        <p:nvSpPr>
          <p:cNvPr id="6" name="Fußzeilenplatzhalter 5">
            <a:extLst>
              <a:ext uri="{FF2B5EF4-FFF2-40B4-BE49-F238E27FC236}">
                <a16:creationId xmlns:a16="http://schemas.microsoft.com/office/drawing/2014/main" id="{AD6B4E36-021F-DD8B-E3FB-EC51E2B7E4FB}"/>
              </a:ext>
            </a:extLst>
          </p:cNvPr>
          <p:cNvSpPr>
            <a:spLocks noGrp="1"/>
          </p:cNvSpPr>
          <p:nvPr>
            <p:ph type="ftr" sz="quarter" idx="11"/>
          </p:nvPr>
        </p:nvSpPr>
        <p:spPr>
          <a:xfrm>
            <a:off x="4038600" y="6356350"/>
            <a:ext cx="4114800" cy="365125"/>
          </a:xfrm>
          <a:prstGeom prst="rect">
            <a:avLst/>
          </a:prstGeom>
        </p:spPr>
        <p:txBody>
          <a:bodyPr/>
          <a:lstStyle/>
          <a:p>
            <a:endParaRPr lang="de-DE"/>
          </a:p>
        </p:txBody>
      </p:sp>
      <p:sp>
        <p:nvSpPr>
          <p:cNvPr id="7" name="Foliennummernplatzhalter 6">
            <a:extLst>
              <a:ext uri="{FF2B5EF4-FFF2-40B4-BE49-F238E27FC236}">
                <a16:creationId xmlns:a16="http://schemas.microsoft.com/office/drawing/2014/main" id="{8FC41C61-6D05-9C57-DA15-E35B023986D1}"/>
              </a:ext>
            </a:extLst>
          </p:cNvPr>
          <p:cNvSpPr>
            <a:spLocks noGrp="1"/>
          </p:cNvSpPr>
          <p:nvPr>
            <p:ph type="sldNum" sz="quarter" idx="12"/>
          </p:nvPr>
        </p:nvSpPr>
        <p:spPr>
          <a:xfrm>
            <a:off x="8610600" y="6356350"/>
            <a:ext cx="2743200" cy="365125"/>
          </a:xfrm>
          <a:prstGeom prst="rect">
            <a:avLst/>
          </a:prstGeom>
        </p:spPr>
        <p:txBody>
          <a:bodyPr/>
          <a:lstStyle/>
          <a:p>
            <a:fld id="{BB775E7B-22C6-4BE4-B07A-3898FD470EB5}" type="slidenum">
              <a:rPr lang="de-DE" smtClean="0"/>
              <a:t>‹Nr.›</a:t>
            </a:fld>
            <a:endParaRPr lang="de-DE"/>
          </a:p>
        </p:txBody>
      </p:sp>
    </p:spTree>
    <p:extLst>
      <p:ext uri="{BB962C8B-B14F-4D97-AF65-F5344CB8AC3E}">
        <p14:creationId xmlns:p14="http://schemas.microsoft.com/office/powerpoint/2010/main" val="37439866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C47EE939-FF91-7ED6-2F2F-0EBCD244E932}"/>
              </a:ext>
            </a:extLst>
          </p:cNvPr>
          <p:cNvSpPr>
            <a:spLocks noGrp="1"/>
          </p:cNvSpPr>
          <p:nvPr>
            <p:ph type="title"/>
          </p:nvPr>
        </p:nvSpPr>
        <p:spPr>
          <a:xfrm>
            <a:off x="-1" y="113462"/>
            <a:ext cx="12192001" cy="676442"/>
          </a:xfrm>
          <a:prstGeom prst="rect">
            <a:avLst/>
          </a:prstGeom>
        </p:spPr>
        <p:txBody>
          <a:bodyPr vert="horz" lIns="91440" tIns="45720" rIns="91440" bIns="45720" rtlCol="0" anchor="ctr">
            <a:noAutofit/>
          </a:bodyPr>
          <a:lstStyle/>
          <a:p>
            <a:r>
              <a:rPr lang="de-DE" dirty="0"/>
              <a:t>Mastertitelformat bearbeiten</a:t>
            </a:r>
          </a:p>
        </p:txBody>
      </p:sp>
      <p:sp>
        <p:nvSpPr>
          <p:cNvPr id="3" name="Textplatzhalter 2">
            <a:extLst>
              <a:ext uri="{FF2B5EF4-FFF2-40B4-BE49-F238E27FC236}">
                <a16:creationId xmlns:a16="http://schemas.microsoft.com/office/drawing/2014/main" id="{05B21CEF-E2AB-3297-3B30-997283112AB0}"/>
              </a:ext>
            </a:extLst>
          </p:cNvPr>
          <p:cNvSpPr>
            <a:spLocks noGrp="1"/>
          </p:cNvSpPr>
          <p:nvPr>
            <p:ph type="body" idx="1"/>
          </p:nvPr>
        </p:nvSpPr>
        <p:spPr>
          <a:xfrm>
            <a:off x="838199" y="985706"/>
            <a:ext cx="10616967" cy="5191257"/>
          </a:xfrm>
          <a:prstGeom prst="rect">
            <a:avLst/>
          </a:prstGeom>
        </p:spPr>
        <p:txBody>
          <a:bodyPr vert="horz" lIns="91440" tIns="45720" rIns="91440" bIns="45720" rtlCol="0">
            <a:normAutofit/>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Tree>
    <p:extLst>
      <p:ext uri="{BB962C8B-B14F-4D97-AF65-F5344CB8AC3E}">
        <p14:creationId xmlns:p14="http://schemas.microsoft.com/office/powerpoint/2010/main" val="12663453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lnSpc>
          <a:spcPct val="90000"/>
        </a:lnSpc>
        <a:spcBef>
          <a:spcPct val="0"/>
        </a:spcBef>
        <a:buNone/>
        <a:defRPr sz="3500" b="0" kern="1200">
          <a:solidFill>
            <a:schemeClr val="tx1"/>
          </a:solidFill>
          <a:effectLst>
            <a:outerShdw blurRad="38100" dist="38100" dir="2700000" algn="tl">
              <a:srgbClr val="000000">
                <a:alpha val="43137"/>
              </a:srgbClr>
            </a:outerShdw>
          </a:effectLst>
          <a:latin typeface="Arial Black" panose="020B0A04020102090204" pitchFamily="34" charset="0"/>
          <a:ea typeface="Microsoft JhengHei UI" panose="020B0604030504040204" pitchFamily="34" charset="-120"/>
          <a:cs typeface="+mj-cs"/>
        </a:defRPr>
      </a:lvl1pPr>
    </p:titleStyle>
    <p:bodyStyle>
      <a:lvl1pPr marL="228600" indent="-228600" algn="l" defTabSz="914400" rtl="0" eaLnBrk="1" latinLnBrk="0" hangingPunct="1">
        <a:lnSpc>
          <a:spcPct val="100000"/>
        </a:lnSpc>
        <a:spcBef>
          <a:spcPts val="0"/>
        </a:spcBef>
        <a:buFont typeface="Arial" panose="020B0604020202020204" pitchFamily="34" charset="0"/>
        <a:buChar char="•"/>
        <a:defRPr sz="2500" kern="1200">
          <a:solidFill>
            <a:schemeClr val="tx1"/>
          </a:solidFill>
          <a:latin typeface="Arial" panose="020B0604020202020204" pitchFamily="34" charset="0"/>
          <a:ea typeface="Microsoft JhengHei UI" panose="020B0604030504040204" pitchFamily="34" charset="-120"/>
          <a:cs typeface="Arial" panose="020B0604020202020204" pitchFamily="34" charset="0"/>
        </a:defRPr>
      </a:lvl1pPr>
      <a:lvl2pPr marL="685800" indent="-228600" algn="l" defTabSz="914400" rtl="0" eaLnBrk="1" latinLnBrk="0" hangingPunct="1">
        <a:lnSpc>
          <a:spcPct val="100000"/>
        </a:lnSpc>
        <a:spcBef>
          <a:spcPts val="0"/>
        </a:spcBef>
        <a:buFont typeface="Arial" panose="020B0604020202020204" pitchFamily="34" charset="0"/>
        <a:buChar char="•"/>
        <a:defRPr sz="2000" kern="1200">
          <a:solidFill>
            <a:schemeClr val="tx1"/>
          </a:solidFill>
          <a:latin typeface="Arial" panose="020B0604020202020204" pitchFamily="34" charset="0"/>
          <a:ea typeface="Microsoft JhengHei UI" panose="020B0604030504040204" pitchFamily="34" charset="-120"/>
          <a:cs typeface="Arial" panose="020B0604020202020204" pitchFamily="34" charset="0"/>
        </a:defRPr>
      </a:lvl2pPr>
      <a:lvl3pPr marL="1143000" indent="-228600" algn="l" defTabSz="914400" rtl="0" eaLnBrk="1" latinLnBrk="0" hangingPunct="1">
        <a:lnSpc>
          <a:spcPct val="100000"/>
        </a:lnSpc>
        <a:spcBef>
          <a:spcPts val="0"/>
        </a:spcBef>
        <a:buFont typeface="Arial" panose="020B0604020202020204" pitchFamily="34" charset="0"/>
        <a:buChar char="•"/>
        <a:defRPr sz="2000" kern="1200">
          <a:solidFill>
            <a:schemeClr val="tx1"/>
          </a:solidFill>
          <a:latin typeface="Arial" panose="020B0604020202020204" pitchFamily="34" charset="0"/>
          <a:ea typeface="Microsoft JhengHei UI" panose="020B0604030504040204" pitchFamily="34" charset="-120"/>
          <a:cs typeface="Arial" panose="020B0604020202020204" pitchFamily="34" charset="0"/>
        </a:defRPr>
      </a:lvl3pPr>
      <a:lvl4pPr marL="1600200" indent="-228600" algn="l" defTabSz="914400" rtl="0" eaLnBrk="1" latinLnBrk="0" hangingPunct="1">
        <a:lnSpc>
          <a:spcPct val="100000"/>
        </a:lnSpc>
        <a:spcBef>
          <a:spcPts val="0"/>
        </a:spcBef>
        <a:buFont typeface="Arial" panose="020B0604020202020204" pitchFamily="34" charset="0"/>
        <a:buChar char="•"/>
        <a:defRPr sz="2000" kern="1200">
          <a:solidFill>
            <a:schemeClr val="tx1"/>
          </a:solidFill>
          <a:latin typeface="Arial" panose="020B0604020202020204" pitchFamily="34" charset="0"/>
          <a:ea typeface="Microsoft JhengHei UI" panose="020B0604030504040204" pitchFamily="34" charset="-120"/>
          <a:cs typeface="Arial" panose="020B0604020202020204" pitchFamily="34" charset="0"/>
        </a:defRPr>
      </a:lvl4pPr>
      <a:lvl5pPr marL="2057400" indent="-228600" algn="l" defTabSz="914400" rtl="0" eaLnBrk="1" latinLnBrk="0" hangingPunct="1">
        <a:lnSpc>
          <a:spcPct val="100000"/>
        </a:lnSpc>
        <a:spcBef>
          <a:spcPts val="0"/>
        </a:spcBef>
        <a:buFont typeface="Arial" panose="020B0604020202020204" pitchFamily="34" charset="0"/>
        <a:buChar char="•"/>
        <a:defRPr sz="2000" kern="1200">
          <a:solidFill>
            <a:schemeClr val="tx1"/>
          </a:solidFill>
          <a:latin typeface="Arial" panose="020B0604020202020204" pitchFamily="34" charset="0"/>
          <a:ea typeface="Microsoft JhengHei UI" panose="020B0604030504040204" pitchFamily="34" charset="-120"/>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www.unternehmensbegeisterung.com/"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34EFED62-C16E-360D-D927-3CA47723FD9E}"/>
              </a:ext>
            </a:extLst>
          </p:cNvPr>
          <p:cNvSpPr>
            <a:spLocks noChangeArrowheads="1"/>
          </p:cNvSpPr>
          <p:nvPr/>
        </p:nvSpPr>
        <p:spPr bwMode="auto">
          <a:xfrm>
            <a:off x="-1" y="260351"/>
            <a:ext cx="12191999" cy="72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lgn="ctr" eaLnBrk="0" hangingPunct="0">
              <a:defRPr sz="4400">
                <a:solidFill>
                  <a:schemeClr val="tx2"/>
                </a:solidFill>
                <a:latin typeface="Arial" panose="020B0604020202020204" pitchFamily="34" charset="0"/>
                <a:ea typeface="ヒラギノ角ゴ Pro W3"/>
                <a:cs typeface="ヒラギノ角ゴ Pro W3"/>
              </a:defRPr>
            </a:lvl1pPr>
            <a:lvl2pPr algn="ctr" eaLnBrk="0" hangingPunct="0">
              <a:defRPr sz="4400">
                <a:solidFill>
                  <a:schemeClr val="tx2"/>
                </a:solidFill>
                <a:latin typeface="Arial" panose="020B0604020202020204" pitchFamily="34" charset="0"/>
                <a:ea typeface="ヒラギノ角ゴ Pro W3"/>
                <a:cs typeface="ヒラギノ角ゴ Pro W3"/>
              </a:defRPr>
            </a:lvl2pPr>
            <a:lvl3pPr algn="ctr" eaLnBrk="0" hangingPunct="0">
              <a:defRPr sz="4400">
                <a:solidFill>
                  <a:schemeClr val="tx2"/>
                </a:solidFill>
                <a:latin typeface="Arial" panose="020B0604020202020204" pitchFamily="34" charset="0"/>
                <a:ea typeface="ヒラギノ角ゴ Pro W3"/>
                <a:cs typeface="ヒラギノ角ゴ Pro W3"/>
              </a:defRPr>
            </a:lvl3pPr>
            <a:lvl4pPr algn="ctr" eaLnBrk="0" hangingPunct="0">
              <a:defRPr sz="4400">
                <a:solidFill>
                  <a:schemeClr val="tx2"/>
                </a:solidFill>
                <a:latin typeface="Arial" panose="020B0604020202020204" pitchFamily="34" charset="0"/>
                <a:ea typeface="ヒラギノ角ゴ Pro W3"/>
                <a:cs typeface="ヒラギノ角ゴ Pro W3"/>
              </a:defRPr>
            </a:lvl4pPr>
            <a:lvl5pPr algn="ctr" eaLnBrk="0" hangingPunct="0">
              <a:defRPr sz="4400">
                <a:solidFill>
                  <a:schemeClr val="tx2"/>
                </a:solidFill>
                <a:latin typeface="Arial" panose="020B0604020202020204" pitchFamily="34" charset="0"/>
                <a:ea typeface="ヒラギノ角ゴ Pro W3"/>
                <a:cs typeface="ヒラギノ角ゴ Pro W3"/>
              </a:defRPr>
            </a:lvl5pPr>
            <a:lvl6pPr marL="457200" algn="ctr" eaLnBrk="0" fontAlgn="base" hangingPunct="0">
              <a:spcBef>
                <a:spcPct val="0"/>
              </a:spcBef>
              <a:spcAft>
                <a:spcPct val="0"/>
              </a:spcAft>
              <a:defRPr sz="4400">
                <a:solidFill>
                  <a:schemeClr val="tx2"/>
                </a:solidFill>
                <a:latin typeface="Arial" panose="020B0604020202020204" pitchFamily="34" charset="0"/>
                <a:ea typeface="ヒラギノ角ゴ Pro W3"/>
                <a:cs typeface="ヒラギノ角ゴ Pro W3"/>
              </a:defRPr>
            </a:lvl6pPr>
            <a:lvl7pPr marL="914400" algn="ctr" eaLnBrk="0" fontAlgn="base" hangingPunct="0">
              <a:spcBef>
                <a:spcPct val="0"/>
              </a:spcBef>
              <a:spcAft>
                <a:spcPct val="0"/>
              </a:spcAft>
              <a:defRPr sz="4400">
                <a:solidFill>
                  <a:schemeClr val="tx2"/>
                </a:solidFill>
                <a:latin typeface="Arial" panose="020B0604020202020204" pitchFamily="34" charset="0"/>
                <a:ea typeface="ヒラギノ角ゴ Pro W3"/>
                <a:cs typeface="ヒラギノ角ゴ Pro W3"/>
              </a:defRPr>
            </a:lvl7pPr>
            <a:lvl8pPr marL="1371600" algn="ctr" eaLnBrk="0" fontAlgn="base" hangingPunct="0">
              <a:spcBef>
                <a:spcPct val="0"/>
              </a:spcBef>
              <a:spcAft>
                <a:spcPct val="0"/>
              </a:spcAft>
              <a:defRPr sz="4400">
                <a:solidFill>
                  <a:schemeClr val="tx2"/>
                </a:solidFill>
                <a:latin typeface="Arial" panose="020B0604020202020204" pitchFamily="34" charset="0"/>
                <a:ea typeface="ヒラギノ角ゴ Pro W3"/>
                <a:cs typeface="ヒラギノ角ゴ Pro W3"/>
              </a:defRPr>
            </a:lvl8pPr>
            <a:lvl9pPr marL="1828800" algn="ctr" eaLnBrk="0" fontAlgn="base" hangingPunct="0">
              <a:spcBef>
                <a:spcPct val="0"/>
              </a:spcBef>
              <a:spcAft>
                <a:spcPct val="0"/>
              </a:spcAft>
              <a:defRPr sz="4400">
                <a:solidFill>
                  <a:schemeClr val="tx2"/>
                </a:solidFill>
                <a:latin typeface="Arial" panose="020B0604020202020204" pitchFamily="34" charset="0"/>
                <a:ea typeface="ヒラギノ角ゴ Pro W3"/>
                <a:cs typeface="ヒラギノ角ゴ Pro W3"/>
              </a:defRPr>
            </a:lvl9pPr>
          </a:lstStyle>
          <a:p>
            <a:r>
              <a:rPr lang="de-DE" altLang="de-DE" b="1" dirty="0">
                <a:solidFill>
                  <a:schemeClr val="tx1"/>
                </a:solidFill>
              </a:rPr>
              <a:t>Pecha Kucha</a:t>
            </a:r>
          </a:p>
        </p:txBody>
      </p:sp>
      <p:sp>
        <p:nvSpPr>
          <p:cNvPr id="3075" name="Rectangle 3">
            <a:extLst>
              <a:ext uri="{FF2B5EF4-FFF2-40B4-BE49-F238E27FC236}">
                <a16:creationId xmlns:a16="http://schemas.microsoft.com/office/drawing/2014/main" id="{6892968A-D812-547F-80F7-AE5EBF8E9ECC}"/>
              </a:ext>
            </a:extLst>
          </p:cNvPr>
          <p:cNvSpPr>
            <a:spLocks noChangeArrowheads="1"/>
          </p:cNvSpPr>
          <p:nvPr/>
        </p:nvSpPr>
        <p:spPr bwMode="auto">
          <a:xfrm>
            <a:off x="2135188" y="3644900"/>
            <a:ext cx="7777162" cy="2376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lgn="ctr" eaLnBrk="0" hangingPunct="0">
              <a:spcBef>
                <a:spcPct val="20000"/>
              </a:spcBef>
              <a:defRPr sz="3200">
                <a:solidFill>
                  <a:schemeClr val="tx1"/>
                </a:solidFill>
                <a:latin typeface="Arial" panose="020B0604020202020204" pitchFamily="34" charset="0"/>
                <a:ea typeface="ヒラギノ角ゴ Pro W3"/>
                <a:cs typeface="ヒラギノ角ゴ Pro W3"/>
              </a:defRPr>
            </a:lvl1pPr>
            <a:lvl2pPr algn="ctr" eaLnBrk="0" hangingPunct="0">
              <a:spcBef>
                <a:spcPct val="20000"/>
              </a:spcBef>
              <a:defRPr sz="2800">
                <a:solidFill>
                  <a:schemeClr val="tx1"/>
                </a:solidFill>
                <a:latin typeface="Arial" panose="020B0604020202020204" pitchFamily="34" charset="0"/>
                <a:ea typeface="ヒラギノ角ゴ Pro W3"/>
                <a:cs typeface="ヒラギノ角ゴ Pro W3"/>
              </a:defRPr>
            </a:lvl2pPr>
            <a:lvl3pPr algn="ctr" eaLnBrk="0" hangingPunct="0">
              <a:spcBef>
                <a:spcPct val="20000"/>
              </a:spcBef>
              <a:defRPr sz="2400">
                <a:solidFill>
                  <a:schemeClr val="tx1"/>
                </a:solidFill>
                <a:latin typeface="Arial" panose="020B0604020202020204" pitchFamily="34" charset="0"/>
                <a:ea typeface="ヒラギノ角ゴ Pro W3"/>
                <a:cs typeface="ヒラギノ角ゴ Pro W3"/>
              </a:defRPr>
            </a:lvl3pPr>
            <a:lvl4pPr algn="ctr" eaLnBrk="0" hangingPunct="0">
              <a:spcBef>
                <a:spcPct val="20000"/>
              </a:spcBef>
              <a:defRPr sz="2000">
                <a:solidFill>
                  <a:schemeClr val="tx1"/>
                </a:solidFill>
                <a:latin typeface="Arial" panose="020B0604020202020204" pitchFamily="34" charset="0"/>
                <a:ea typeface="ヒラギノ角ゴ Pro W3"/>
                <a:cs typeface="ヒラギノ角ゴ Pro W3"/>
              </a:defRPr>
            </a:lvl4pPr>
            <a:lvl5pPr algn="ctr" eaLnBrk="0" hangingPunct="0">
              <a:spcBef>
                <a:spcPct val="20000"/>
              </a:spcBef>
              <a:defRPr sz="2000">
                <a:solidFill>
                  <a:schemeClr val="tx1"/>
                </a:solidFill>
                <a:latin typeface="Arial" panose="020B0604020202020204" pitchFamily="34" charset="0"/>
                <a:ea typeface="ヒラギノ角ゴ Pro W3"/>
                <a:cs typeface="ヒラギノ角ゴ Pro W3"/>
              </a:defRPr>
            </a:lvl5pPr>
            <a:lvl6pPr algn="ctr" eaLnBrk="0" fontAlgn="base" hangingPunct="0">
              <a:spcBef>
                <a:spcPct val="20000"/>
              </a:spcBef>
              <a:spcAft>
                <a:spcPct val="0"/>
              </a:spcAft>
              <a:defRPr sz="2000">
                <a:solidFill>
                  <a:schemeClr val="tx1"/>
                </a:solidFill>
                <a:latin typeface="Arial" panose="020B0604020202020204" pitchFamily="34" charset="0"/>
                <a:ea typeface="ヒラギノ角ゴ Pro W3"/>
                <a:cs typeface="ヒラギノ角ゴ Pro W3"/>
              </a:defRPr>
            </a:lvl6pPr>
            <a:lvl7pPr algn="ctr" eaLnBrk="0" fontAlgn="base" hangingPunct="0">
              <a:spcBef>
                <a:spcPct val="20000"/>
              </a:spcBef>
              <a:spcAft>
                <a:spcPct val="0"/>
              </a:spcAft>
              <a:defRPr sz="2000">
                <a:solidFill>
                  <a:schemeClr val="tx1"/>
                </a:solidFill>
                <a:latin typeface="Arial" panose="020B0604020202020204" pitchFamily="34" charset="0"/>
                <a:ea typeface="ヒラギノ角ゴ Pro W3"/>
                <a:cs typeface="ヒラギノ角ゴ Pro W3"/>
              </a:defRPr>
            </a:lvl7pPr>
            <a:lvl8pPr algn="ctr" eaLnBrk="0" fontAlgn="base" hangingPunct="0">
              <a:spcBef>
                <a:spcPct val="20000"/>
              </a:spcBef>
              <a:spcAft>
                <a:spcPct val="0"/>
              </a:spcAft>
              <a:defRPr sz="2000">
                <a:solidFill>
                  <a:schemeClr val="tx1"/>
                </a:solidFill>
                <a:latin typeface="Arial" panose="020B0604020202020204" pitchFamily="34" charset="0"/>
                <a:ea typeface="ヒラギノ角ゴ Pro W3"/>
                <a:cs typeface="ヒラギノ角ゴ Pro W3"/>
              </a:defRPr>
            </a:lvl8pPr>
            <a:lvl9pPr algn="ctr" eaLnBrk="0" fontAlgn="base" hangingPunct="0">
              <a:spcBef>
                <a:spcPct val="20000"/>
              </a:spcBef>
              <a:spcAft>
                <a:spcPct val="0"/>
              </a:spcAft>
              <a:defRPr sz="2000">
                <a:solidFill>
                  <a:schemeClr val="tx1"/>
                </a:solidFill>
                <a:latin typeface="Arial" panose="020B0604020202020204" pitchFamily="34" charset="0"/>
                <a:ea typeface="ヒラギノ角ゴ Pro W3"/>
                <a:cs typeface="ヒラギノ角ゴ Pro W3"/>
              </a:defRPr>
            </a:lvl9pPr>
          </a:lstStyle>
          <a:p>
            <a:pPr>
              <a:lnSpc>
                <a:spcPct val="80000"/>
              </a:lnSpc>
            </a:pPr>
            <a:endParaRPr lang="de-DE" altLang="de-DE" sz="2800"/>
          </a:p>
        </p:txBody>
      </p:sp>
      <p:sp>
        <p:nvSpPr>
          <p:cNvPr id="3083" name="Text Box 11">
            <a:extLst>
              <a:ext uri="{FF2B5EF4-FFF2-40B4-BE49-F238E27FC236}">
                <a16:creationId xmlns:a16="http://schemas.microsoft.com/office/drawing/2014/main" id="{3DDA24F8-AE8E-82B9-9E2E-B51F9A956D09}"/>
              </a:ext>
            </a:extLst>
          </p:cNvPr>
          <p:cNvSpPr txBox="1">
            <a:spLocks noChangeArrowheads="1"/>
          </p:cNvSpPr>
          <p:nvPr/>
        </p:nvSpPr>
        <p:spPr bwMode="auto">
          <a:xfrm>
            <a:off x="1572049" y="1313015"/>
            <a:ext cx="9047897" cy="4801314"/>
          </a:xfrm>
          <a:prstGeom prst="rect">
            <a:avLst/>
          </a:prstGeom>
          <a:noFill/>
          <a:ln>
            <a:noFill/>
          </a:ln>
          <a:effectLst>
            <a:prstShdw prst="shdw12">
              <a:schemeClr val="bg2">
                <a:alpha val="50000"/>
              </a:schemeClr>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square">
            <a:spAutoFit/>
          </a:bodyPr>
          <a:lstStyle/>
          <a:p>
            <a:r>
              <a:rPr lang="de-DE" altLang="de-DE" b="1" dirty="0">
                <a:latin typeface="Arial" panose="020B0604020202020204" pitchFamily="34" charset="0"/>
                <a:cs typeface="Arial" panose="020B0604020202020204" pitchFamily="34" charset="0"/>
              </a:rPr>
              <a:t>Pecha Kucha</a:t>
            </a:r>
            <a:r>
              <a:rPr lang="de-DE" altLang="de-DE" dirty="0">
                <a:latin typeface="Arial" panose="020B0604020202020204" pitchFamily="34" charset="0"/>
                <a:cs typeface="Arial" panose="020B0604020202020204" pitchFamily="34" charset="0"/>
              </a:rPr>
              <a:t> (sprich: </a:t>
            </a:r>
            <a:r>
              <a:rPr lang="de-DE" altLang="de-DE" dirty="0" err="1">
                <a:latin typeface="Arial" panose="020B0604020202020204" pitchFamily="34" charset="0"/>
                <a:cs typeface="Arial" panose="020B0604020202020204" pitchFamily="34" charset="0"/>
              </a:rPr>
              <a:t>petscha-kutscha</a:t>
            </a:r>
            <a:r>
              <a:rPr lang="de-DE" altLang="de-DE" dirty="0">
                <a:latin typeface="Arial" panose="020B0604020202020204" pitchFamily="34" charset="0"/>
                <a:cs typeface="Arial" panose="020B0604020202020204" pitchFamily="34" charset="0"/>
              </a:rPr>
              <a:t>, jap. </a:t>
            </a:r>
            <a:r>
              <a:rPr lang="de-DE" altLang="de-DE" dirty="0" err="1">
                <a:latin typeface="Arial" panose="020B0604020202020204" pitchFamily="34" charset="0"/>
                <a:cs typeface="Arial" panose="020B0604020202020204" pitchFamily="34" charset="0"/>
              </a:rPr>
              <a:t>ペチャクチャ</a:t>
            </a:r>
            <a:r>
              <a:rPr lang="de-DE" altLang="de-DE" dirty="0">
                <a:latin typeface="Arial" panose="020B0604020202020204" pitchFamily="34" charset="0"/>
                <a:cs typeface="Arial" panose="020B0604020202020204" pitchFamily="34" charset="0"/>
              </a:rPr>
              <a:t> „wirres Geplauder, Stimmengewirr“) ist eine Vortragstechnik, bei der zu einem mündlichen Vortrag passende Bilder (Folien) an eine Wand projiziert werden. Die Anzahl der Bilder ist dabei mit 20 Stück ebenso vorgegeben wie die 20-sekündige Dauer der Projektionszeit je Bild. Die Gesamtdauer des Vortrags beträgt damit 6 Minuten 40 Sekunden. </a:t>
            </a:r>
          </a:p>
          <a:p>
            <a:endParaRPr lang="de-DE" altLang="de-DE" dirty="0">
              <a:latin typeface="Arial" panose="020B0604020202020204" pitchFamily="34" charset="0"/>
              <a:cs typeface="Arial" panose="020B0604020202020204" pitchFamily="34" charset="0"/>
            </a:endParaRPr>
          </a:p>
          <a:p>
            <a:r>
              <a:rPr lang="de-DE" altLang="de-DE" b="1" dirty="0">
                <a:latin typeface="Arial" panose="020B0604020202020204" pitchFamily="34" charset="0"/>
                <a:cs typeface="Arial" panose="020B0604020202020204" pitchFamily="34" charset="0"/>
              </a:rPr>
              <a:t>In Pecha Kucha Nights</a:t>
            </a:r>
            <a:r>
              <a:rPr lang="de-DE" altLang="de-DE" dirty="0">
                <a:latin typeface="Arial" panose="020B0604020202020204" pitchFamily="34" charset="0"/>
                <a:cs typeface="Arial" panose="020B0604020202020204" pitchFamily="34" charset="0"/>
              </a:rPr>
              <a:t> (PKN) folgen mehrere dieser Vorträge  hintereinander. Die Themen können vom jeweiligen Gastgeber entweder vorgegeben oder aber von den Vortragenden frei gewählt werden. </a:t>
            </a:r>
          </a:p>
          <a:p>
            <a:endParaRPr lang="de-DE" altLang="de-DE" dirty="0">
              <a:latin typeface="Arial" panose="020B0604020202020204" pitchFamily="34" charset="0"/>
              <a:cs typeface="Arial" panose="020B0604020202020204" pitchFamily="34" charset="0"/>
            </a:endParaRPr>
          </a:p>
          <a:p>
            <a:r>
              <a:rPr lang="de-DE" altLang="de-DE" b="1" dirty="0">
                <a:latin typeface="Arial" panose="020B0604020202020204" pitchFamily="34" charset="0"/>
                <a:cs typeface="Arial" panose="020B0604020202020204" pitchFamily="34" charset="0"/>
              </a:rPr>
              <a:t>Die Vorteile</a:t>
            </a:r>
            <a:r>
              <a:rPr lang="de-DE" altLang="de-DE" dirty="0">
                <a:latin typeface="Arial" panose="020B0604020202020204" pitchFamily="34" charset="0"/>
                <a:cs typeface="Arial" panose="020B0604020202020204" pitchFamily="34" charset="0"/>
              </a:rPr>
              <a:t> dieser Technik liegen in der kurzweiligen, prägnanten Präsentation mit rigiden Zeitvorgaben, die von vornherein langatmige Vorträge und die damit verbundene Ermüdung der Zuhörenden („</a:t>
            </a:r>
            <a:r>
              <a:rPr lang="de-DE" altLang="de-DE" dirty="0" err="1">
                <a:latin typeface="Arial" panose="020B0604020202020204" pitchFamily="34" charset="0"/>
                <a:cs typeface="Arial" panose="020B0604020202020204" pitchFamily="34" charset="0"/>
              </a:rPr>
              <a:t>death</a:t>
            </a:r>
            <a:r>
              <a:rPr lang="de-DE" altLang="de-DE" dirty="0">
                <a:latin typeface="Arial" panose="020B0604020202020204" pitchFamily="34" charset="0"/>
                <a:cs typeface="Arial" panose="020B0604020202020204" pitchFamily="34" charset="0"/>
              </a:rPr>
              <a:t> </a:t>
            </a:r>
            <a:r>
              <a:rPr lang="de-DE" altLang="de-DE" dirty="0" err="1">
                <a:latin typeface="Arial" panose="020B0604020202020204" pitchFamily="34" charset="0"/>
                <a:cs typeface="Arial" panose="020B0604020202020204" pitchFamily="34" charset="0"/>
              </a:rPr>
              <a:t>by</a:t>
            </a:r>
            <a:r>
              <a:rPr lang="de-DE" altLang="de-DE" dirty="0">
                <a:latin typeface="Arial" panose="020B0604020202020204" pitchFamily="34" charset="0"/>
                <a:cs typeface="Arial" panose="020B0604020202020204" pitchFamily="34" charset="0"/>
              </a:rPr>
              <a:t> </a:t>
            </a:r>
            <a:r>
              <a:rPr lang="de-DE" altLang="de-DE" dirty="0" err="1">
                <a:latin typeface="Arial" panose="020B0604020202020204" pitchFamily="34" charset="0"/>
                <a:cs typeface="Arial" panose="020B0604020202020204" pitchFamily="34" charset="0"/>
              </a:rPr>
              <a:t>powerpoint</a:t>
            </a:r>
            <a:r>
              <a:rPr lang="de-DE" altLang="de-DE" dirty="0">
                <a:latin typeface="Arial" panose="020B0604020202020204" pitchFamily="34" charset="0"/>
                <a:cs typeface="Arial" panose="020B0604020202020204" pitchFamily="34" charset="0"/>
              </a:rPr>
              <a:t>“ </a:t>
            </a:r>
            <a:r>
              <a:rPr lang="de-DE" altLang="de-DE" dirty="0" err="1">
                <a:latin typeface="Arial" panose="020B0604020202020204" pitchFamily="34" charset="0"/>
                <a:cs typeface="Arial" panose="020B0604020202020204" pitchFamily="34" charset="0"/>
              </a:rPr>
              <a:t>syndrome</a:t>
            </a:r>
            <a:r>
              <a:rPr lang="de-DE" altLang="de-DE" dirty="0">
                <a:latin typeface="Arial" panose="020B0604020202020204" pitchFamily="34" charset="0"/>
                <a:cs typeface="Arial" panose="020B0604020202020204" pitchFamily="34" charset="0"/>
              </a:rPr>
              <a:t>) unmöglich machen. Die hier vorliegende Leerpräsentation kann als Basis für den Vortragsredner genutzt werden.</a:t>
            </a:r>
          </a:p>
          <a:p>
            <a:endParaRPr lang="de-DE" altLang="de-DE" dirty="0">
              <a:latin typeface="Arial" panose="020B0604020202020204" pitchFamily="34" charset="0"/>
              <a:cs typeface="Arial" panose="020B0604020202020204" pitchFamily="34" charset="0"/>
            </a:endParaRPr>
          </a:p>
          <a:p>
            <a:r>
              <a:rPr lang="de-DE" altLang="de-DE" b="1" dirty="0">
                <a:latin typeface="Arial" panose="020B0604020202020204" pitchFamily="34" charset="0"/>
                <a:cs typeface="Arial" panose="020B0604020202020204" pitchFamily="34" charset="0"/>
              </a:rPr>
              <a:t>Quelle</a:t>
            </a:r>
            <a:r>
              <a:rPr lang="de-DE" altLang="de-DE" dirty="0">
                <a:latin typeface="Arial" panose="020B0604020202020204" pitchFamily="34" charset="0"/>
                <a:cs typeface="Arial" panose="020B0604020202020204" pitchFamily="34" charset="0"/>
              </a:rPr>
              <a:t>: Wikipedia, überreicht durch </a:t>
            </a:r>
            <a:r>
              <a:rPr lang="de-DE" altLang="de-DE" dirty="0">
                <a:latin typeface="Arial" panose="020B0604020202020204" pitchFamily="34" charset="0"/>
                <a:cs typeface="Arial" panose="020B0604020202020204" pitchFamily="34" charset="0"/>
                <a:hlinkClick r:id="rId2"/>
              </a:rPr>
              <a:t>www.unternehmensbegeisterung.com</a:t>
            </a:r>
            <a:r>
              <a:rPr lang="de-DE" altLang="de-DE" dirty="0">
                <a:latin typeface="Arial" panose="020B0604020202020204" pitchFamily="34" charset="0"/>
                <a:cs typeface="Arial" panose="020B0604020202020204" pitchFamily="34" charset="0"/>
              </a:rPr>
              <a:t> </a:t>
            </a:r>
          </a:p>
        </p:txBody>
      </p:sp>
      <p:sp>
        <p:nvSpPr>
          <p:cNvPr id="3" name="Rectangle 6">
            <a:extLst>
              <a:ext uri="{FF2B5EF4-FFF2-40B4-BE49-F238E27FC236}">
                <a16:creationId xmlns:a16="http://schemas.microsoft.com/office/drawing/2014/main" id="{634525C2-4915-0BDD-F884-EC0E3E5E1072}"/>
              </a:ext>
            </a:extLst>
          </p:cNvPr>
          <p:cNvSpPr>
            <a:spLocks noChangeArrowheads="1"/>
          </p:cNvSpPr>
          <p:nvPr/>
        </p:nvSpPr>
        <p:spPr bwMode="auto">
          <a:xfrm>
            <a:off x="0" y="6742115"/>
            <a:ext cx="12192000" cy="115885"/>
          </a:xfrm>
          <a:prstGeom prst="rect">
            <a:avLst/>
          </a:prstGeom>
          <a:solidFill>
            <a:srgbClr val="FF0000"/>
          </a:solidFill>
          <a:ln w="9525">
            <a:solidFill>
              <a:schemeClr val="tx1"/>
            </a:solidFill>
            <a:miter lim="800000"/>
            <a:headEnd/>
            <a:tailEnd/>
          </a:ln>
          <a:effectLst/>
        </p:spPr>
        <p:txBody>
          <a:bodyPr wrap="none" anchor="ctr"/>
          <a:lstStyle>
            <a:lvl1pPr>
              <a:defRPr>
                <a:solidFill>
                  <a:schemeClr val="tx1"/>
                </a:solidFill>
                <a:latin typeface="Arial" panose="020B0604020202020204" pitchFamily="34" charset="0"/>
                <a:ea typeface="ヒラギノ角ゴ Pro W3"/>
                <a:cs typeface="ヒラギノ角ゴ Pro W3"/>
              </a:defRPr>
            </a:lvl1pPr>
            <a:lvl2pPr marL="742950" indent="-285750">
              <a:defRPr>
                <a:solidFill>
                  <a:schemeClr val="tx1"/>
                </a:solidFill>
                <a:latin typeface="Arial" panose="020B0604020202020204" pitchFamily="34" charset="0"/>
                <a:ea typeface="ヒラギノ角ゴ Pro W3"/>
                <a:cs typeface="ヒラギノ角ゴ Pro W3"/>
              </a:defRPr>
            </a:lvl2pPr>
            <a:lvl3pPr marL="1143000" indent="-228600">
              <a:defRPr>
                <a:solidFill>
                  <a:schemeClr val="tx1"/>
                </a:solidFill>
                <a:latin typeface="Arial" panose="020B0604020202020204" pitchFamily="34" charset="0"/>
                <a:ea typeface="ヒラギノ角ゴ Pro W3"/>
                <a:cs typeface="ヒラギノ角ゴ Pro W3"/>
              </a:defRPr>
            </a:lvl3pPr>
            <a:lvl4pPr marL="1600200" indent="-228600">
              <a:defRPr>
                <a:solidFill>
                  <a:schemeClr val="tx1"/>
                </a:solidFill>
                <a:latin typeface="Arial" panose="020B0604020202020204" pitchFamily="34" charset="0"/>
                <a:ea typeface="ヒラギノ角ゴ Pro W3"/>
                <a:cs typeface="ヒラギノ角ゴ Pro W3"/>
              </a:defRPr>
            </a:lvl4pPr>
            <a:lvl5pPr marL="2057400" indent="-228600">
              <a:defRPr>
                <a:solidFill>
                  <a:schemeClr val="tx1"/>
                </a:solidFill>
                <a:latin typeface="Arial" panose="020B0604020202020204" pitchFamily="34" charset="0"/>
                <a:ea typeface="ヒラギノ角ゴ Pro W3"/>
                <a:cs typeface="ヒラギノ角ゴ Pro W3"/>
              </a:defRPr>
            </a:lvl5pPr>
            <a:lvl6pPr marL="2514600" indent="-228600" fontAlgn="base">
              <a:spcBef>
                <a:spcPct val="0"/>
              </a:spcBef>
              <a:spcAft>
                <a:spcPct val="0"/>
              </a:spcAft>
              <a:defRPr>
                <a:solidFill>
                  <a:schemeClr val="tx1"/>
                </a:solidFill>
                <a:latin typeface="Arial" panose="020B0604020202020204" pitchFamily="34" charset="0"/>
                <a:ea typeface="ヒラギノ角ゴ Pro W3"/>
                <a:cs typeface="ヒラギノ角ゴ Pro W3"/>
              </a:defRPr>
            </a:lvl6pPr>
            <a:lvl7pPr marL="2971800" indent="-228600" fontAlgn="base">
              <a:spcBef>
                <a:spcPct val="0"/>
              </a:spcBef>
              <a:spcAft>
                <a:spcPct val="0"/>
              </a:spcAft>
              <a:defRPr>
                <a:solidFill>
                  <a:schemeClr val="tx1"/>
                </a:solidFill>
                <a:latin typeface="Arial" panose="020B0604020202020204" pitchFamily="34" charset="0"/>
                <a:ea typeface="ヒラギノ角ゴ Pro W3"/>
                <a:cs typeface="ヒラギノ角ゴ Pro W3"/>
              </a:defRPr>
            </a:lvl7pPr>
            <a:lvl8pPr marL="3429000" indent="-228600" fontAlgn="base">
              <a:spcBef>
                <a:spcPct val="0"/>
              </a:spcBef>
              <a:spcAft>
                <a:spcPct val="0"/>
              </a:spcAft>
              <a:defRPr>
                <a:solidFill>
                  <a:schemeClr val="tx1"/>
                </a:solidFill>
                <a:latin typeface="Arial" panose="020B0604020202020204" pitchFamily="34" charset="0"/>
                <a:ea typeface="ヒラギノ角ゴ Pro W3"/>
                <a:cs typeface="ヒラギノ角ゴ Pro W3"/>
              </a:defRPr>
            </a:lvl8pPr>
            <a:lvl9pPr marL="3886200" indent="-228600" fontAlgn="base">
              <a:spcBef>
                <a:spcPct val="0"/>
              </a:spcBef>
              <a:spcAft>
                <a:spcPct val="0"/>
              </a:spcAft>
              <a:defRPr>
                <a:solidFill>
                  <a:schemeClr val="tx1"/>
                </a:solidFill>
                <a:latin typeface="Arial" panose="020B0604020202020204" pitchFamily="34" charset="0"/>
                <a:ea typeface="ヒラギノ角ゴ Pro W3"/>
                <a:cs typeface="ヒラギノ角ゴ Pro W3"/>
              </a:defRPr>
            </a:lvl9pPr>
          </a:lstStyle>
          <a:p>
            <a:endParaRPr lang="de-DE" altLang="de-DE"/>
          </a:p>
        </p:txBody>
      </p:sp>
    </p:spTree>
  </p:cSld>
  <p:clrMapOvr>
    <a:masterClrMapping/>
  </p:clrMapOvr>
  <p:transition spd="med" advClick="0" advTm="20000"/>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7" presetClass="exit" presetSubtype="8" fill="hold" grpId="0" nodeType="afterEffect">
                                  <p:stCondLst>
                                    <p:cond delay="0"/>
                                  </p:stCondLst>
                                  <p:childTnLst>
                                    <p:anim calcmode="lin" valueType="num">
                                      <p:cBhvr additive="base">
                                        <p:cTn id="6" dur="20000"/>
                                        <p:tgtEl>
                                          <p:spTgt spid="3"/>
                                        </p:tgtEl>
                                        <p:attrNameLst>
                                          <p:attrName>ppt_x</p:attrName>
                                        </p:attrNameLst>
                                      </p:cBhvr>
                                      <p:tavLst>
                                        <p:tav tm="0">
                                          <p:val>
                                            <p:strVal val="ppt_x"/>
                                          </p:val>
                                        </p:tav>
                                        <p:tav tm="100000">
                                          <p:val>
                                            <p:strVal val="0-ppt_w/2"/>
                                          </p:val>
                                        </p:tav>
                                      </p:tavLst>
                                    </p:anim>
                                    <p:anim calcmode="lin" valueType="num">
                                      <p:cBhvr additive="base">
                                        <p:cTn id="7" dur="20000"/>
                                        <p:tgtEl>
                                          <p:spTgt spid="3"/>
                                        </p:tgtEl>
                                        <p:attrNameLst>
                                          <p:attrName>ppt_y</p:attrName>
                                        </p:attrNameLst>
                                      </p:cBhvr>
                                      <p:tavLst>
                                        <p:tav tm="0">
                                          <p:val>
                                            <p:strVal val="ppt_y"/>
                                          </p:val>
                                        </p:tav>
                                        <p:tav tm="100000">
                                          <p:val>
                                            <p:strVal val="ppt_y"/>
                                          </p:val>
                                        </p:tav>
                                      </p:tavLst>
                                    </p:anim>
                                    <p:set>
                                      <p:cBhvr>
                                        <p:cTn id="8" dur="1" fill="hold">
                                          <p:stCondLst>
                                            <p:cond delay="19999"/>
                                          </p:stCondLst>
                                        </p:cTn>
                                        <p:tgtEl>
                                          <p:spTgt spid="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C946D4-F536-50CB-1F71-590F85107B44}"/>
            </a:ext>
          </a:extLst>
        </p:cNvPr>
        <p:cNvGrpSpPr/>
        <p:nvPr/>
      </p:nvGrpSpPr>
      <p:grpSpPr>
        <a:xfrm>
          <a:off x="0" y="0"/>
          <a:ext cx="0" cy="0"/>
          <a:chOff x="0" y="0"/>
          <a:chExt cx="0" cy="0"/>
        </a:xfrm>
      </p:grpSpPr>
      <p:sp>
        <p:nvSpPr>
          <p:cNvPr id="36867" name="Rectangle 3">
            <a:extLst>
              <a:ext uri="{FF2B5EF4-FFF2-40B4-BE49-F238E27FC236}">
                <a16:creationId xmlns:a16="http://schemas.microsoft.com/office/drawing/2014/main" id="{BB463BEA-C5D9-A885-9E35-F1C802E5B27B}"/>
              </a:ext>
            </a:extLst>
          </p:cNvPr>
          <p:cNvSpPr>
            <a:spLocks noChangeArrowheads="1"/>
          </p:cNvSpPr>
          <p:nvPr/>
        </p:nvSpPr>
        <p:spPr bwMode="auto">
          <a:xfrm>
            <a:off x="2135188" y="3644900"/>
            <a:ext cx="7777162" cy="2376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lgn="ctr" eaLnBrk="0" hangingPunct="0">
              <a:spcBef>
                <a:spcPct val="20000"/>
              </a:spcBef>
              <a:defRPr sz="3200">
                <a:solidFill>
                  <a:schemeClr val="tx1"/>
                </a:solidFill>
                <a:latin typeface="Arial" panose="020B0604020202020204" pitchFamily="34" charset="0"/>
                <a:ea typeface="ヒラギノ角ゴ Pro W3"/>
                <a:cs typeface="ヒラギノ角ゴ Pro W3"/>
              </a:defRPr>
            </a:lvl1pPr>
            <a:lvl2pPr algn="ctr" eaLnBrk="0" hangingPunct="0">
              <a:spcBef>
                <a:spcPct val="20000"/>
              </a:spcBef>
              <a:defRPr sz="2800">
                <a:solidFill>
                  <a:schemeClr val="tx1"/>
                </a:solidFill>
                <a:latin typeface="Arial" panose="020B0604020202020204" pitchFamily="34" charset="0"/>
                <a:ea typeface="ヒラギノ角ゴ Pro W3"/>
                <a:cs typeface="ヒラギノ角ゴ Pro W3"/>
              </a:defRPr>
            </a:lvl2pPr>
            <a:lvl3pPr algn="ctr" eaLnBrk="0" hangingPunct="0">
              <a:spcBef>
                <a:spcPct val="20000"/>
              </a:spcBef>
              <a:defRPr sz="2400">
                <a:solidFill>
                  <a:schemeClr val="tx1"/>
                </a:solidFill>
                <a:latin typeface="Arial" panose="020B0604020202020204" pitchFamily="34" charset="0"/>
                <a:ea typeface="ヒラギノ角ゴ Pro W3"/>
                <a:cs typeface="ヒラギノ角ゴ Pro W3"/>
              </a:defRPr>
            </a:lvl3pPr>
            <a:lvl4pPr algn="ctr" eaLnBrk="0" hangingPunct="0">
              <a:spcBef>
                <a:spcPct val="20000"/>
              </a:spcBef>
              <a:defRPr sz="2000">
                <a:solidFill>
                  <a:schemeClr val="tx1"/>
                </a:solidFill>
                <a:latin typeface="Arial" panose="020B0604020202020204" pitchFamily="34" charset="0"/>
                <a:ea typeface="ヒラギノ角ゴ Pro W3"/>
                <a:cs typeface="ヒラギノ角ゴ Pro W3"/>
              </a:defRPr>
            </a:lvl4pPr>
            <a:lvl5pPr algn="ctr" eaLnBrk="0" hangingPunct="0">
              <a:spcBef>
                <a:spcPct val="20000"/>
              </a:spcBef>
              <a:defRPr sz="2000">
                <a:solidFill>
                  <a:schemeClr val="tx1"/>
                </a:solidFill>
                <a:latin typeface="Arial" panose="020B0604020202020204" pitchFamily="34" charset="0"/>
                <a:ea typeface="ヒラギノ角ゴ Pro W3"/>
                <a:cs typeface="ヒラギノ角ゴ Pro W3"/>
              </a:defRPr>
            </a:lvl5pPr>
            <a:lvl6pPr algn="ctr" eaLnBrk="0" fontAlgn="base" hangingPunct="0">
              <a:spcBef>
                <a:spcPct val="20000"/>
              </a:spcBef>
              <a:spcAft>
                <a:spcPct val="0"/>
              </a:spcAft>
              <a:defRPr sz="2000">
                <a:solidFill>
                  <a:schemeClr val="tx1"/>
                </a:solidFill>
                <a:latin typeface="Arial" panose="020B0604020202020204" pitchFamily="34" charset="0"/>
                <a:ea typeface="ヒラギノ角ゴ Pro W3"/>
                <a:cs typeface="ヒラギノ角ゴ Pro W3"/>
              </a:defRPr>
            </a:lvl6pPr>
            <a:lvl7pPr algn="ctr" eaLnBrk="0" fontAlgn="base" hangingPunct="0">
              <a:spcBef>
                <a:spcPct val="20000"/>
              </a:spcBef>
              <a:spcAft>
                <a:spcPct val="0"/>
              </a:spcAft>
              <a:defRPr sz="2000">
                <a:solidFill>
                  <a:schemeClr val="tx1"/>
                </a:solidFill>
                <a:latin typeface="Arial" panose="020B0604020202020204" pitchFamily="34" charset="0"/>
                <a:ea typeface="ヒラギノ角ゴ Pro W3"/>
                <a:cs typeface="ヒラギノ角ゴ Pro W3"/>
              </a:defRPr>
            </a:lvl7pPr>
            <a:lvl8pPr algn="ctr" eaLnBrk="0" fontAlgn="base" hangingPunct="0">
              <a:spcBef>
                <a:spcPct val="20000"/>
              </a:spcBef>
              <a:spcAft>
                <a:spcPct val="0"/>
              </a:spcAft>
              <a:defRPr sz="2000">
                <a:solidFill>
                  <a:schemeClr val="tx1"/>
                </a:solidFill>
                <a:latin typeface="Arial" panose="020B0604020202020204" pitchFamily="34" charset="0"/>
                <a:ea typeface="ヒラギノ角ゴ Pro W3"/>
                <a:cs typeface="ヒラギノ角ゴ Pro W3"/>
              </a:defRPr>
            </a:lvl8pPr>
            <a:lvl9pPr algn="ctr" eaLnBrk="0" fontAlgn="base" hangingPunct="0">
              <a:spcBef>
                <a:spcPct val="20000"/>
              </a:spcBef>
              <a:spcAft>
                <a:spcPct val="0"/>
              </a:spcAft>
              <a:defRPr sz="2000">
                <a:solidFill>
                  <a:schemeClr val="tx1"/>
                </a:solidFill>
                <a:latin typeface="Arial" panose="020B0604020202020204" pitchFamily="34" charset="0"/>
                <a:ea typeface="ヒラギノ角ゴ Pro W3"/>
                <a:cs typeface="ヒラギノ角ゴ Pro W3"/>
              </a:defRPr>
            </a:lvl9pPr>
          </a:lstStyle>
          <a:p>
            <a:pPr>
              <a:lnSpc>
                <a:spcPct val="80000"/>
              </a:lnSpc>
            </a:pPr>
            <a:endParaRPr lang="de-DE" altLang="de-DE" sz="2800"/>
          </a:p>
        </p:txBody>
      </p:sp>
      <p:sp>
        <p:nvSpPr>
          <p:cNvPr id="3" name="Rectangle 6">
            <a:extLst>
              <a:ext uri="{FF2B5EF4-FFF2-40B4-BE49-F238E27FC236}">
                <a16:creationId xmlns:a16="http://schemas.microsoft.com/office/drawing/2014/main" id="{D306C702-C5A4-498A-11EA-D0412A38C304}"/>
              </a:ext>
            </a:extLst>
          </p:cNvPr>
          <p:cNvSpPr>
            <a:spLocks noChangeArrowheads="1"/>
          </p:cNvSpPr>
          <p:nvPr/>
        </p:nvSpPr>
        <p:spPr bwMode="auto">
          <a:xfrm>
            <a:off x="0" y="6742115"/>
            <a:ext cx="12192000" cy="115885"/>
          </a:xfrm>
          <a:prstGeom prst="rect">
            <a:avLst/>
          </a:prstGeom>
          <a:solidFill>
            <a:srgbClr val="FF0000"/>
          </a:solidFill>
          <a:ln w="9525">
            <a:solidFill>
              <a:schemeClr val="tx1"/>
            </a:solidFill>
            <a:miter lim="800000"/>
            <a:headEnd/>
            <a:tailEnd/>
          </a:ln>
          <a:effectLst/>
        </p:spPr>
        <p:txBody>
          <a:bodyPr wrap="none" anchor="ctr"/>
          <a:lstStyle>
            <a:lvl1pPr>
              <a:defRPr>
                <a:solidFill>
                  <a:schemeClr val="tx1"/>
                </a:solidFill>
                <a:latin typeface="Arial" panose="020B0604020202020204" pitchFamily="34" charset="0"/>
                <a:ea typeface="ヒラギノ角ゴ Pro W3"/>
                <a:cs typeface="ヒラギノ角ゴ Pro W3"/>
              </a:defRPr>
            </a:lvl1pPr>
            <a:lvl2pPr marL="742950" indent="-285750">
              <a:defRPr>
                <a:solidFill>
                  <a:schemeClr val="tx1"/>
                </a:solidFill>
                <a:latin typeface="Arial" panose="020B0604020202020204" pitchFamily="34" charset="0"/>
                <a:ea typeface="ヒラギノ角ゴ Pro W3"/>
                <a:cs typeface="ヒラギノ角ゴ Pro W3"/>
              </a:defRPr>
            </a:lvl2pPr>
            <a:lvl3pPr marL="1143000" indent="-228600">
              <a:defRPr>
                <a:solidFill>
                  <a:schemeClr val="tx1"/>
                </a:solidFill>
                <a:latin typeface="Arial" panose="020B0604020202020204" pitchFamily="34" charset="0"/>
                <a:ea typeface="ヒラギノ角ゴ Pro W3"/>
                <a:cs typeface="ヒラギノ角ゴ Pro W3"/>
              </a:defRPr>
            </a:lvl3pPr>
            <a:lvl4pPr marL="1600200" indent="-228600">
              <a:defRPr>
                <a:solidFill>
                  <a:schemeClr val="tx1"/>
                </a:solidFill>
                <a:latin typeface="Arial" panose="020B0604020202020204" pitchFamily="34" charset="0"/>
                <a:ea typeface="ヒラギノ角ゴ Pro W3"/>
                <a:cs typeface="ヒラギノ角ゴ Pro W3"/>
              </a:defRPr>
            </a:lvl4pPr>
            <a:lvl5pPr marL="2057400" indent="-228600">
              <a:defRPr>
                <a:solidFill>
                  <a:schemeClr val="tx1"/>
                </a:solidFill>
                <a:latin typeface="Arial" panose="020B0604020202020204" pitchFamily="34" charset="0"/>
                <a:ea typeface="ヒラギノ角ゴ Pro W3"/>
                <a:cs typeface="ヒラギノ角ゴ Pro W3"/>
              </a:defRPr>
            </a:lvl5pPr>
            <a:lvl6pPr marL="2514600" indent="-228600" fontAlgn="base">
              <a:spcBef>
                <a:spcPct val="0"/>
              </a:spcBef>
              <a:spcAft>
                <a:spcPct val="0"/>
              </a:spcAft>
              <a:defRPr>
                <a:solidFill>
                  <a:schemeClr val="tx1"/>
                </a:solidFill>
                <a:latin typeface="Arial" panose="020B0604020202020204" pitchFamily="34" charset="0"/>
                <a:ea typeface="ヒラギノ角ゴ Pro W3"/>
                <a:cs typeface="ヒラギノ角ゴ Pro W3"/>
              </a:defRPr>
            </a:lvl6pPr>
            <a:lvl7pPr marL="2971800" indent="-228600" fontAlgn="base">
              <a:spcBef>
                <a:spcPct val="0"/>
              </a:spcBef>
              <a:spcAft>
                <a:spcPct val="0"/>
              </a:spcAft>
              <a:defRPr>
                <a:solidFill>
                  <a:schemeClr val="tx1"/>
                </a:solidFill>
                <a:latin typeface="Arial" panose="020B0604020202020204" pitchFamily="34" charset="0"/>
                <a:ea typeface="ヒラギノ角ゴ Pro W3"/>
                <a:cs typeface="ヒラギノ角ゴ Pro W3"/>
              </a:defRPr>
            </a:lvl7pPr>
            <a:lvl8pPr marL="3429000" indent="-228600" fontAlgn="base">
              <a:spcBef>
                <a:spcPct val="0"/>
              </a:spcBef>
              <a:spcAft>
                <a:spcPct val="0"/>
              </a:spcAft>
              <a:defRPr>
                <a:solidFill>
                  <a:schemeClr val="tx1"/>
                </a:solidFill>
                <a:latin typeface="Arial" panose="020B0604020202020204" pitchFamily="34" charset="0"/>
                <a:ea typeface="ヒラギノ角ゴ Pro W3"/>
                <a:cs typeface="ヒラギノ角ゴ Pro W3"/>
              </a:defRPr>
            </a:lvl8pPr>
            <a:lvl9pPr marL="3886200" indent="-228600" fontAlgn="base">
              <a:spcBef>
                <a:spcPct val="0"/>
              </a:spcBef>
              <a:spcAft>
                <a:spcPct val="0"/>
              </a:spcAft>
              <a:defRPr>
                <a:solidFill>
                  <a:schemeClr val="tx1"/>
                </a:solidFill>
                <a:latin typeface="Arial" panose="020B0604020202020204" pitchFamily="34" charset="0"/>
                <a:ea typeface="ヒラギノ角ゴ Pro W3"/>
                <a:cs typeface="ヒラギノ角ゴ Pro W3"/>
              </a:defRPr>
            </a:lvl9pPr>
          </a:lstStyle>
          <a:p>
            <a:endParaRPr lang="de-DE" altLang="de-DE"/>
          </a:p>
        </p:txBody>
      </p:sp>
    </p:spTree>
    <p:extLst>
      <p:ext uri="{BB962C8B-B14F-4D97-AF65-F5344CB8AC3E}">
        <p14:creationId xmlns:p14="http://schemas.microsoft.com/office/powerpoint/2010/main" val="12015787"/>
      </p:ext>
    </p:extLst>
  </p:cSld>
  <p:clrMapOvr>
    <a:masterClrMapping/>
  </p:clrMapOvr>
  <mc:AlternateContent xmlns:mc="http://schemas.openxmlformats.org/markup-compatibility/2006">
    <mc:Choice xmlns:p14="http://schemas.microsoft.com/office/powerpoint/2010/main" Requires="p14">
      <p:transition spd="slow" p14:dur="2000" advClick="0" advTm="20000"/>
    </mc:Choice>
    <mc:Fallback>
      <p:transition spd="slow" advClick="0" advTm="20000"/>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7" presetClass="exit" presetSubtype="8" fill="hold" grpId="0" nodeType="afterEffect">
                                  <p:stCondLst>
                                    <p:cond delay="0"/>
                                  </p:stCondLst>
                                  <p:childTnLst>
                                    <p:anim calcmode="lin" valueType="num">
                                      <p:cBhvr additive="base">
                                        <p:cTn id="6" dur="20000"/>
                                        <p:tgtEl>
                                          <p:spTgt spid="3"/>
                                        </p:tgtEl>
                                        <p:attrNameLst>
                                          <p:attrName>ppt_x</p:attrName>
                                        </p:attrNameLst>
                                      </p:cBhvr>
                                      <p:tavLst>
                                        <p:tav tm="0">
                                          <p:val>
                                            <p:strVal val="ppt_x"/>
                                          </p:val>
                                        </p:tav>
                                        <p:tav tm="100000">
                                          <p:val>
                                            <p:strVal val="0-ppt_w/2"/>
                                          </p:val>
                                        </p:tav>
                                      </p:tavLst>
                                    </p:anim>
                                    <p:anim calcmode="lin" valueType="num">
                                      <p:cBhvr additive="base">
                                        <p:cTn id="7" dur="20000"/>
                                        <p:tgtEl>
                                          <p:spTgt spid="3"/>
                                        </p:tgtEl>
                                        <p:attrNameLst>
                                          <p:attrName>ppt_y</p:attrName>
                                        </p:attrNameLst>
                                      </p:cBhvr>
                                      <p:tavLst>
                                        <p:tav tm="0">
                                          <p:val>
                                            <p:strVal val="ppt_y"/>
                                          </p:val>
                                        </p:tav>
                                        <p:tav tm="100000">
                                          <p:val>
                                            <p:strVal val="ppt_y"/>
                                          </p:val>
                                        </p:tav>
                                      </p:tavLst>
                                    </p:anim>
                                    <p:set>
                                      <p:cBhvr>
                                        <p:cTn id="8" dur="1" fill="hold">
                                          <p:stCondLst>
                                            <p:cond delay="19999"/>
                                          </p:stCondLst>
                                        </p:cTn>
                                        <p:tgtEl>
                                          <p:spTgt spid="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3DF6DA-436E-286F-FA95-AC34AFE181C9}"/>
            </a:ext>
          </a:extLst>
        </p:cNvPr>
        <p:cNvGrpSpPr/>
        <p:nvPr/>
      </p:nvGrpSpPr>
      <p:grpSpPr>
        <a:xfrm>
          <a:off x="0" y="0"/>
          <a:ext cx="0" cy="0"/>
          <a:chOff x="0" y="0"/>
          <a:chExt cx="0" cy="0"/>
        </a:xfrm>
      </p:grpSpPr>
      <p:sp>
        <p:nvSpPr>
          <p:cNvPr id="36867" name="Rectangle 3">
            <a:extLst>
              <a:ext uri="{FF2B5EF4-FFF2-40B4-BE49-F238E27FC236}">
                <a16:creationId xmlns:a16="http://schemas.microsoft.com/office/drawing/2014/main" id="{B61CD377-1ADF-4228-2EE8-1644819CF42B}"/>
              </a:ext>
            </a:extLst>
          </p:cNvPr>
          <p:cNvSpPr>
            <a:spLocks noChangeArrowheads="1"/>
          </p:cNvSpPr>
          <p:nvPr/>
        </p:nvSpPr>
        <p:spPr bwMode="auto">
          <a:xfrm>
            <a:off x="2135188" y="3644900"/>
            <a:ext cx="7777162" cy="2376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lgn="ctr" eaLnBrk="0" hangingPunct="0">
              <a:spcBef>
                <a:spcPct val="20000"/>
              </a:spcBef>
              <a:defRPr sz="3200">
                <a:solidFill>
                  <a:schemeClr val="tx1"/>
                </a:solidFill>
                <a:latin typeface="Arial" panose="020B0604020202020204" pitchFamily="34" charset="0"/>
                <a:ea typeface="ヒラギノ角ゴ Pro W3"/>
                <a:cs typeface="ヒラギノ角ゴ Pro W3"/>
              </a:defRPr>
            </a:lvl1pPr>
            <a:lvl2pPr algn="ctr" eaLnBrk="0" hangingPunct="0">
              <a:spcBef>
                <a:spcPct val="20000"/>
              </a:spcBef>
              <a:defRPr sz="2800">
                <a:solidFill>
                  <a:schemeClr val="tx1"/>
                </a:solidFill>
                <a:latin typeface="Arial" panose="020B0604020202020204" pitchFamily="34" charset="0"/>
                <a:ea typeface="ヒラギノ角ゴ Pro W3"/>
                <a:cs typeface="ヒラギノ角ゴ Pro W3"/>
              </a:defRPr>
            </a:lvl2pPr>
            <a:lvl3pPr algn="ctr" eaLnBrk="0" hangingPunct="0">
              <a:spcBef>
                <a:spcPct val="20000"/>
              </a:spcBef>
              <a:defRPr sz="2400">
                <a:solidFill>
                  <a:schemeClr val="tx1"/>
                </a:solidFill>
                <a:latin typeface="Arial" panose="020B0604020202020204" pitchFamily="34" charset="0"/>
                <a:ea typeface="ヒラギノ角ゴ Pro W3"/>
                <a:cs typeface="ヒラギノ角ゴ Pro W3"/>
              </a:defRPr>
            </a:lvl3pPr>
            <a:lvl4pPr algn="ctr" eaLnBrk="0" hangingPunct="0">
              <a:spcBef>
                <a:spcPct val="20000"/>
              </a:spcBef>
              <a:defRPr sz="2000">
                <a:solidFill>
                  <a:schemeClr val="tx1"/>
                </a:solidFill>
                <a:latin typeface="Arial" panose="020B0604020202020204" pitchFamily="34" charset="0"/>
                <a:ea typeface="ヒラギノ角ゴ Pro W3"/>
                <a:cs typeface="ヒラギノ角ゴ Pro W3"/>
              </a:defRPr>
            </a:lvl4pPr>
            <a:lvl5pPr algn="ctr" eaLnBrk="0" hangingPunct="0">
              <a:spcBef>
                <a:spcPct val="20000"/>
              </a:spcBef>
              <a:defRPr sz="2000">
                <a:solidFill>
                  <a:schemeClr val="tx1"/>
                </a:solidFill>
                <a:latin typeface="Arial" panose="020B0604020202020204" pitchFamily="34" charset="0"/>
                <a:ea typeface="ヒラギノ角ゴ Pro W3"/>
                <a:cs typeface="ヒラギノ角ゴ Pro W3"/>
              </a:defRPr>
            </a:lvl5pPr>
            <a:lvl6pPr algn="ctr" eaLnBrk="0" fontAlgn="base" hangingPunct="0">
              <a:spcBef>
                <a:spcPct val="20000"/>
              </a:spcBef>
              <a:spcAft>
                <a:spcPct val="0"/>
              </a:spcAft>
              <a:defRPr sz="2000">
                <a:solidFill>
                  <a:schemeClr val="tx1"/>
                </a:solidFill>
                <a:latin typeface="Arial" panose="020B0604020202020204" pitchFamily="34" charset="0"/>
                <a:ea typeface="ヒラギノ角ゴ Pro W3"/>
                <a:cs typeface="ヒラギノ角ゴ Pro W3"/>
              </a:defRPr>
            </a:lvl6pPr>
            <a:lvl7pPr algn="ctr" eaLnBrk="0" fontAlgn="base" hangingPunct="0">
              <a:spcBef>
                <a:spcPct val="20000"/>
              </a:spcBef>
              <a:spcAft>
                <a:spcPct val="0"/>
              </a:spcAft>
              <a:defRPr sz="2000">
                <a:solidFill>
                  <a:schemeClr val="tx1"/>
                </a:solidFill>
                <a:latin typeface="Arial" panose="020B0604020202020204" pitchFamily="34" charset="0"/>
                <a:ea typeface="ヒラギノ角ゴ Pro W3"/>
                <a:cs typeface="ヒラギノ角ゴ Pro W3"/>
              </a:defRPr>
            </a:lvl7pPr>
            <a:lvl8pPr algn="ctr" eaLnBrk="0" fontAlgn="base" hangingPunct="0">
              <a:spcBef>
                <a:spcPct val="20000"/>
              </a:spcBef>
              <a:spcAft>
                <a:spcPct val="0"/>
              </a:spcAft>
              <a:defRPr sz="2000">
                <a:solidFill>
                  <a:schemeClr val="tx1"/>
                </a:solidFill>
                <a:latin typeface="Arial" panose="020B0604020202020204" pitchFamily="34" charset="0"/>
                <a:ea typeface="ヒラギノ角ゴ Pro W3"/>
                <a:cs typeface="ヒラギノ角ゴ Pro W3"/>
              </a:defRPr>
            </a:lvl8pPr>
            <a:lvl9pPr algn="ctr" eaLnBrk="0" fontAlgn="base" hangingPunct="0">
              <a:spcBef>
                <a:spcPct val="20000"/>
              </a:spcBef>
              <a:spcAft>
                <a:spcPct val="0"/>
              </a:spcAft>
              <a:defRPr sz="2000">
                <a:solidFill>
                  <a:schemeClr val="tx1"/>
                </a:solidFill>
                <a:latin typeface="Arial" panose="020B0604020202020204" pitchFamily="34" charset="0"/>
                <a:ea typeface="ヒラギノ角ゴ Pro W3"/>
                <a:cs typeface="ヒラギノ角ゴ Pro W3"/>
              </a:defRPr>
            </a:lvl9pPr>
          </a:lstStyle>
          <a:p>
            <a:pPr>
              <a:lnSpc>
                <a:spcPct val="80000"/>
              </a:lnSpc>
            </a:pPr>
            <a:endParaRPr lang="de-DE" altLang="de-DE" sz="2800"/>
          </a:p>
        </p:txBody>
      </p:sp>
      <p:sp>
        <p:nvSpPr>
          <p:cNvPr id="3" name="Rectangle 6">
            <a:extLst>
              <a:ext uri="{FF2B5EF4-FFF2-40B4-BE49-F238E27FC236}">
                <a16:creationId xmlns:a16="http://schemas.microsoft.com/office/drawing/2014/main" id="{2ADC1C5D-7412-7B04-C2B9-704ABE5232BD}"/>
              </a:ext>
            </a:extLst>
          </p:cNvPr>
          <p:cNvSpPr>
            <a:spLocks noChangeArrowheads="1"/>
          </p:cNvSpPr>
          <p:nvPr/>
        </p:nvSpPr>
        <p:spPr bwMode="auto">
          <a:xfrm>
            <a:off x="0" y="6742115"/>
            <a:ext cx="12192000" cy="115885"/>
          </a:xfrm>
          <a:prstGeom prst="rect">
            <a:avLst/>
          </a:prstGeom>
          <a:solidFill>
            <a:srgbClr val="FF0000"/>
          </a:solidFill>
          <a:ln w="9525">
            <a:solidFill>
              <a:schemeClr val="tx1"/>
            </a:solidFill>
            <a:miter lim="800000"/>
            <a:headEnd/>
            <a:tailEnd/>
          </a:ln>
          <a:effectLst/>
        </p:spPr>
        <p:txBody>
          <a:bodyPr wrap="none" anchor="ctr"/>
          <a:lstStyle>
            <a:lvl1pPr>
              <a:defRPr>
                <a:solidFill>
                  <a:schemeClr val="tx1"/>
                </a:solidFill>
                <a:latin typeface="Arial" panose="020B0604020202020204" pitchFamily="34" charset="0"/>
                <a:ea typeface="ヒラギノ角ゴ Pro W3"/>
                <a:cs typeface="ヒラギノ角ゴ Pro W3"/>
              </a:defRPr>
            </a:lvl1pPr>
            <a:lvl2pPr marL="742950" indent="-285750">
              <a:defRPr>
                <a:solidFill>
                  <a:schemeClr val="tx1"/>
                </a:solidFill>
                <a:latin typeface="Arial" panose="020B0604020202020204" pitchFamily="34" charset="0"/>
                <a:ea typeface="ヒラギノ角ゴ Pro W3"/>
                <a:cs typeface="ヒラギノ角ゴ Pro W3"/>
              </a:defRPr>
            </a:lvl2pPr>
            <a:lvl3pPr marL="1143000" indent="-228600">
              <a:defRPr>
                <a:solidFill>
                  <a:schemeClr val="tx1"/>
                </a:solidFill>
                <a:latin typeface="Arial" panose="020B0604020202020204" pitchFamily="34" charset="0"/>
                <a:ea typeface="ヒラギノ角ゴ Pro W3"/>
                <a:cs typeface="ヒラギノ角ゴ Pro W3"/>
              </a:defRPr>
            </a:lvl3pPr>
            <a:lvl4pPr marL="1600200" indent="-228600">
              <a:defRPr>
                <a:solidFill>
                  <a:schemeClr val="tx1"/>
                </a:solidFill>
                <a:latin typeface="Arial" panose="020B0604020202020204" pitchFamily="34" charset="0"/>
                <a:ea typeface="ヒラギノ角ゴ Pro W3"/>
                <a:cs typeface="ヒラギノ角ゴ Pro W3"/>
              </a:defRPr>
            </a:lvl4pPr>
            <a:lvl5pPr marL="2057400" indent="-228600">
              <a:defRPr>
                <a:solidFill>
                  <a:schemeClr val="tx1"/>
                </a:solidFill>
                <a:latin typeface="Arial" panose="020B0604020202020204" pitchFamily="34" charset="0"/>
                <a:ea typeface="ヒラギノ角ゴ Pro W3"/>
                <a:cs typeface="ヒラギノ角ゴ Pro W3"/>
              </a:defRPr>
            </a:lvl5pPr>
            <a:lvl6pPr marL="2514600" indent="-228600" fontAlgn="base">
              <a:spcBef>
                <a:spcPct val="0"/>
              </a:spcBef>
              <a:spcAft>
                <a:spcPct val="0"/>
              </a:spcAft>
              <a:defRPr>
                <a:solidFill>
                  <a:schemeClr val="tx1"/>
                </a:solidFill>
                <a:latin typeface="Arial" panose="020B0604020202020204" pitchFamily="34" charset="0"/>
                <a:ea typeface="ヒラギノ角ゴ Pro W3"/>
                <a:cs typeface="ヒラギノ角ゴ Pro W3"/>
              </a:defRPr>
            </a:lvl6pPr>
            <a:lvl7pPr marL="2971800" indent="-228600" fontAlgn="base">
              <a:spcBef>
                <a:spcPct val="0"/>
              </a:spcBef>
              <a:spcAft>
                <a:spcPct val="0"/>
              </a:spcAft>
              <a:defRPr>
                <a:solidFill>
                  <a:schemeClr val="tx1"/>
                </a:solidFill>
                <a:latin typeface="Arial" panose="020B0604020202020204" pitchFamily="34" charset="0"/>
                <a:ea typeface="ヒラギノ角ゴ Pro W3"/>
                <a:cs typeface="ヒラギノ角ゴ Pro W3"/>
              </a:defRPr>
            </a:lvl7pPr>
            <a:lvl8pPr marL="3429000" indent="-228600" fontAlgn="base">
              <a:spcBef>
                <a:spcPct val="0"/>
              </a:spcBef>
              <a:spcAft>
                <a:spcPct val="0"/>
              </a:spcAft>
              <a:defRPr>
                <a:solidFill>
                  <a:schemeClr val="tx1"/>
                </a:solidFill>
                <a:latin typeface="Arial" panose="020B0604020202020204" pitchFamily="34" charset="0"/>
                <a:ea typeface="ヒラギノ角ゴ Pro W3"/>
                <a:cs typeface="ヒラギノ角ゴ Pro W3"/>
              </a:defRPr>
            </a:lvl8pPr>
            <a:lvl9pPr marL="3886200" indent="-228600" fontAlgn="base">
              <a:spcBef>
                <a:spcPct val="0"/>
              </a:spcBef>
              <a:spcAft>
                <a:spcPct val="0"/>
              </a:spcAft>
              <a:defRPr>
                <a:solidFill>
                  <a:schemeClr val="tx1"/>
                </a:solidFill>
                <a:latin typeface="Arial" panose="020B0604020202020204" pitchFamily="34" charset="0"/>
                <a:ea typeface="ヒラギノ角ゴ Pro W3"/>
                <a:cs typeface="ヒラギノ角ゴ Pro W3"/>
              </a:defRPr>
            </a:lvl9pPr>
          </a:lstStyle>
          <a:p>
            <a:endParaRPr lang="de-DE" altLang="de-DE"/>
          </a:p>
        </p:txBody>
      </p:sp>
    </p:spTree>
    <p:extLst>
      <p:ext uri="{BB962C8B-B14F-4D97-AF65-F5344CB8AC3E}">
        <p14:creationId xmlns:p14="http://schemas.microsoft.com/office/powerpoint/2010/main" val="2278095150"/>
      </p:ext>
    </p:extLst>
  </p:cSld>
  <p:clrMapOvr>
    <a:masterClrMapping/>
  </p:clrMapOvr>
  <mc:AlternateContent xmlns:mc="http://schemas.openxmlformats.org/markup-compatibility/2006">
    <mc:Choice xmlns:p14="http://schemas.microsoft.com/office/powerpoint/2010/main" Requires="p14">
      <p:transition spd="slow" p14:dur="2000" advClick="0" advTm="20000"/>
    </mc:Choice>
    <mc:Fallback>
      <p:transition spd="slow" advClick="0" advTm="20000"/>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7" presetClass="exit" presetSubtype="8" fill="hold" grpId="0" nodeType="afterEffect">
                                  <p:stCondLst>
                                    <p:cond delay="0"/>
                                  </p:stCondLst>
                                  <p:childTnLst>
                                    <p:anim calcmode="lin" valueType="num">
                                      <p:cBhvr additive="base">
                                        <p:cTn id="6" dur="20000"/>
                                        <p:tgtEl>
                                          <p:spTgt spid="3"/>
                                        </p:tgtEl>
                                        <p:attrNameLst>
                                          <p:attrName>ppt_x</p:attrName>
                                        </p:attrNameLst>
                                      </p:cBhvr>
                                      <p:tavLst>
                                        <p:tav tm="0">
                                          <p:val>
                                            <p:strVal val="ppt_x"/>
                                          </p:val>
                                        </p:tav>
                                        <p:tav tm="100000">
                                          <p:val>
                                            <p:strVal val="0-ppt_w/2"/>
                                          </p:val>
                                        </p:tav>
                                      </p:tavLst>
                                    </p:anim>
                                    <p:anim calcmode="lin" valueType="num">
                                      <p:cBhvr additive="base">
                                        <p:cTn id="7" dur="20000"/>
                                        <p:tgtEl>
                                          <p:spTgt spid="3"/>
                                        </p:tgtEl>
                                        <p:attrNameLst>
                                          <p:attrName>ppt_y</p:attrName>
                                        </p:attrNameLst>
                                      </p:cBhvr>
                                      <p:tavLst>
                                        <p:tav tm="0">
                                          <p:val>
                                            <p:strVal val="ppt_y"/>
                                          </p:val>
                                        </p:tav>
                                        <p:tav tm="100000">
                                          <p:val>
                                            <p:strVal val="ppt_y"/>
                                          </p:val>
                                        </p:tav>
                                      </p:tavLst>
                                    </p:anim>
                                    <p:set>
                                      <p:cBhvr>
                                        <p:cTn id="8" dur="1" fill="hold">
                                          <p:stCondLst>
                                            <p:cond delay="19999"/>
                                          </p:stCondLst>
                                        </p:cTn>
                                        <p:tgtEl>
                                          <p:spTgt spid="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CF3191-A62C-4437-BEC9-DC785C9BC267}"/>
            </a:ext>
          </a:extLst>
        </p:cNvPr>
        <p:cNvGrpSpPr/>
        <p:nvPr/>
      </p:nvGrpSpPr>
      <p:grpSpPr>
        <a:xfrm>
          <a:off x="0" y="0"/>
          <a:ext cx="0" cy="0"/>
          <a:chOff x="0" y="0"/>
          <a:chExt cx="0" cy="0"/>
        </a:xfrm>
      </p:grpSpPr>
      <p:sp>
        <p:nvSpPr>
          <p:cNvPr id="36867" name="Rectangle 3">
            <a:extLst>
              <a:ext uri="{FF2B5EF4-FFF2-40B4-BE49-F238E27FC236}">
                <a16:creationId xmlns:a16="http://schemas.microsoft.com/office/drawing/2014/main" id="{57C33A8E-3140-8A9E-FDD0-436D31A09647}"/>
              </a:ext>
            </a:extLst>
          </p:cNvPr>
          <p:cNvSpPr>
            <a:spLocks noChangeArrowheads="1"/>
          </p:cNvSpPr>
          <p:nvPr/>
        </p:nvSpPr>
        <p:spPr bwMode="auto">
          <a:xfrm>
            <a:off x="2135188" y="3644900"/>
            <a:ext cx="7777162" cy="2376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lgn="ctr" eaLnBrk="0" hangingPunct="0">
              <a:spcBef>
                <a:spcPct val="20000"/>
              </a:spcBef>
              <a:defRPr sz="3200">
                <a:solidFill>
                  <a:schemeClr val="tx1"/>
                </a:solidFill>
                <a:latin typeface="Arial" panose="020B0604020202020204" pitchFamily="34" charset="0"/>
                <a:ea typeface="ヒラギノ角ゴ Pro W3"/>
                <a:cs typeface="ヒラギノ角ゴ Pro W3"/>
              </a:defRPr>
            </a:lvl1pPr>
            <a:lvl2pPr algn="ctr" eaLnBrk="0" hangingPunct="0">
              <a:spcBef>
                <a:spcPct val="20000"/>
              </a:spcBef>
              <a:defRPr sz="2800">
                <a:solidFill>
                  <a:schemeClr val="tx1"/>
                </a:solidFill>
                <a:latin typeface="Arial" panose="020B0604020202020204" pitchFamily="34" charset="0"/>
                <a:ea typeface="ヒラギノ角ゴ Pro W3"/>
                <a:cs typeface="ヒラギノ角ゴ Pro W3"/>
              </a:defRPr>
            </a:lvl2pPr>
            <a:lvl3pPr algn="ctr" eaLnBrk="0" hangingPunct="0">
              <a:spcBef>
                <a:spcPct val="20000"/>
              </a:spcBef>
              <a:defRPr sz="2400">
                <a:solidFill>
                  <a:schemeClr val="tx1"/>
                </a:solidFill>
                <a:latin typeface="Arial" panose="020B0604020202020204" pitchFamily="34" charset="0"/>
                <a:ea typeface="ヒラギノ角ゴ Pro W3"/>
                <a:cs typeface="ヒラギノ角ゴ Pro W3"/>
              </a:defRPr>
            </a:lvl3pPr>
            <a:lvl4pPr algn="ctr" eaLnBrk="0" hangingPunct="0">
              <a:spcBef>
                <a:spcPct val="20000"/>
              </a:spcBef>
              <a:defRPr sz="2000">
                <a:solidFill>
                  <a:schemeClr val="tx1"/>
                </a:solidFill>
                <a:latin typeface="Arial" panose="020B0604020202020204" pitchFamily="34" charset="0"/>
                <a:ea typeface="ヒラギノ角ゴ Pro W3"/>
                <a:cs typeface="ヒラギノ角ゴ Pro W3"/>
              </a:defRPr>
            </a:lvl4pPr>
            <a:lvl5pPr algn="ctr" eaLnBrk="0" hangingPunct="0">
              <a:spcBef>
                <a:spcPct val="20000"/>
              </a:spcBef>
              <a:defRPr sz="2000">
                <a:solidFill>
                  <a:schemeClr val="tx1"/>
                </a:solidFill>
                <a:latin typeface="Arial" panose="020B0604020202020204" pitchFamily="34" charset="0"/>
                <a:ea typeface="ヒラギノ角ゴ Pro W3"/>
                <a:cs typeface="ヒラギノ角ゴ Pro W3"/>
              </a:defRPr>
            </a:lvl5pPr>
            <a:lvl6pPr algn="ctr" eaLnBrk="0" fontAlgn="base" hangingPunct="0">
              <a:spcBef>
                <a:spcPct val="20000"/>
              </a:spcBef>
              <a:spcAft>
                <a:spcPct val="0"/>
              </a:spcAft>
              <a:defRPr sz="2000">
                <a:solidFill>
                  <a:schemeClr val="tx1"/>
                </a:solidFill>
                <a:latin typeface="Arial" panose="020B0604020202020204" pitchFamily="34" charset="0"/>
                <a:ea typeface="ヒラギノ角ゴ Pro W3"/>
                <a:cs typeface="ヒラギノ角ゴ Pro W3"/>
              </a:defRPr>
            </a:lvl6pPr>
            <a:lvl7pPr algn="ctr" eaLnBrk="0" fontAlgn="base" hangingPunct="0">
              <a:spcBef>
                <a:spcPct val="20000"/>
              </a:spcBef>
              <a:spcAft>
                <a:spcPct val="0"/>
              </a:spcAft>
              <a:defRPr sz="2000">
                <a:solidFill>
                  <a:schemeClr val="tx1"/>
                </a:solidFill>
                <a:latin typeface="Arial" panose="020B0604020202020204" pitchFamily="34" charset="0"/>
                <a:ea typeface="ヒラギノ角ゴ Pro W3"/>
                <a:cs typeface="ヒラギノ角ゴ Pro W3"/>
              </a:defRPr>
            </a:lvl7pPr>
            <a:lvl8pPr algn="ctr" eaLnBrk="0" fontAlgn="base" hangingPunct="0">
              <a:spcBef>
                <a:spcPct val="20000"/>
              </a:spcBef>
              <a:spcAft>
                <a:spcPct val="0"/>
              </a:spcAft>
              <a:defRPr sz="2000">
                <a:solidFill>
                  <a:schemeClr val="tx1"/>
                </a:solidFill>
                <a:latin typeface="Arial" panose="020B0604020202020204" pitchFamily="34" charset="0"/>
                <a:ea typeface="ヒラギノ角ゴ Pro W3"/>
                <a:cs typeface="ヒラギノ角ゴ Pro W3"/>
              </a:defRPr>
            </a:lvl8pPr>
            <a:lvl9pPr algn="ctr" eaLnBrk="0" fontAlgn="base" hangingPunct="0">
              <a:spcBef>
                <a:spcPct val="20000"/>
              </a:spcBef>
              <a:spcAft>
                <a:spcPct val="0"/>
              </a:spcAft>
              <a:defRPr sz="2000">
                <a:solidFill>
                  <a:schemeClr val="tx1"/>
                </a:solidFill>
                <a:latin typeface="Arial" panose="020B0604020202020204" pitchFamily="34" charset="0"/>
                <a:ea typeface="ヒラギノ角ゴ Pro W3"/>
                <a:cs typeface="ヒラギノ角ゴ Pro W3"/>
              </a:defRPr>
            </a:lvl9pPr>
          </a:lstStyle>
          <a:p>
            <a:pPr>
              <a:lnSpc>
                <a:spcPct val="80000"/>
              </a:lnSpc>
            </a:pPr>
            <a:endParaRPr lang="de-DE" altLang="de-DE" sz="2800"/>
          </a:p>
        </p:txBody>
      </p:sp>
      <p:sp>
        <p:nvSpPr>
          <p:cNvPr id="3" name="Rectangle 6">
            <a:extLst>
              <a:ext uri="{FF2B5EF4-FFF2-40B4-BE49-F238E27FC236}">
                <a16:creationId xmlns:a16="http://schemas.microsoft.com/office/drawing/2014/main" id="{0606B0B3-F627-CA63-1B21-EDCED11E49CE}"/>
              </a:ext>
            </a:extLst>
          </p:cNvPr>
          <p:cNvSpPr>
            <a:spLocks noChangeArrowheads="1"/>
          </p:cNvSpPr>
          <p:nvPr/>
        </p:nvSpPr>
        <p:spPr bwMode="auto">
          <a:xfrm>
            <a:off x="0" y="6742115"/>
            <a:ext cx="12192000" cy="115885"/>
          </a:xfrm>
          <a:prstGeom prst="rect">
            <a:avLst/>
          </a:prstGeom>
          <a:solidFill>
            <a:srgbClr val="FF0000"/>
          </a:solidFill>
          <a:ln w="9525">
            <a:solidFill>
              <a:schemeClr val="tx1"/>
            </a:solidFill>
            <a:miter lim="800000"/>
            <a:headEnd/>
            <a:tailEnd/>
          </a:ln>
          <a:effectLst/>
        </p:spPr>
        <p:txBody>
          <a:bodyPr wrap="none" anchor="ctr"/>
          <a:lstStyle>
            <a:lvl1pPr>
              <a:defRPr>
                <a:solidFill>
                  <a:schemeClr val="tx1"/>
                </a:solidFill>
                <a:latin typeface="Arial" panose="020B0604020202020204" pitchFamily="34" charset="0"/>
                <a:ea typeface="ヒラギノ角ゴ Pro W3"/>
                <a:cs typeface="ヒラギノ角ゴ Pro W3"/>
              </a:defRPr>
            </a:lvl1pPr>
            <a:lvl2pPr marL="742950" indent="-285750">
              <a:defRPr>
                <a:solidFill>
                  <a:schemeClr val="tx1"/>
                </a:solidFill>
                <a:latin typeface="Arial" panose="020B0604020202020204" pitchFamily="34" charset="0"/>
                <a:ea typeface="ヒラギノ角ゴ Pro W3"/>
                <a:cs typeface="ヒラギノ角ゴ Pro W3"/>
              </a:defRPr>
            </a:lvl2pPr>
            <a:lvl3pPr marL="1143000" indent="-228600">
              <a:defRPr>
                <a:solidFill>
                  <a:schemeClr val="tx1"/>
                </a:solidFill>
                <a:latin typeface="Arial" panose="020B0604020202020204" pitchFamily="34" charset="0"/>
                <a:ea typeface="ヒラギノ角ゴ Pro W3"/>
                <a:cs typeface="ヒラギノ角ゴ Pro W3"/>
              </a:defRPr>
            </a:lvl3pPr>
            <a:lvl4pPr marL="1600200" indent="-228600">
              <a:defRPr>
                <a:solidFill>
                  <a:schemeClr val="tx1"/>
                </a:solidFill>
                <a:latin typeface="Arial" panose="020B0604020202020204" pitchFamily="34" charset="0"/>
                <a:ea typeface="ヒラギノ角ゴ Pro W3"/>
                <a:cs typeface="ヒラギノ角ゴ Pro W3"/>
              </a:defRPr>
            </a:lvl4pPr>
            <a:lvl5pPr marL="2057400" indent="-228600">
              <a:defRPr>
                <a:solidFill>
                  <a:schemeClr val="tx1"/>
                </a:solidFill>
                <a:latin typeface="Arial" panose="020B0604020202020204" pitchFamily="34" charset="0"/>
                <a:ea typeface="ヒラギノ角ゴ Pro W3"/>
                <a:cs typeface="ヒラギノ角ゴ Pro W3"/>
              </a:defRPr>
            </a:lvl5pPr>
            <a:lvl6pPr marL="2514600" indent="-228600" fontAlgn="base">
              <a:spcBef>
                <a:spcPct val="0"/>
              </a:spcBef>
              <a:spcAft>
                <a:spcPct val="0"/>
              </a:spcAft>
              <a:defRPr>
                <a:solidFill>
                  <a:schemeClr val="tx1"/>
                </a:solidFill>
                <a:latin typeface="Arial" panose="020B0604020202020204" pitchFamily="34" charset="0"/>
                <a:ea typeface="ヒラギノ角ゴ Pro W3"/>
                <a:cs typeface="ヒラギノ角ゴ Pro W3"/>
              </a:defRPr>
            </a:lvl6pPr>
            <a:lvl7pPr marL="2971800" indent="-228600" fontAlgn="base">
              <a:spcBef>
                <a:spcPct val="0"/>
              </a:spcBef>
              <a:spcAft>
                <a:spcPct val="0"/>
              </a:spcAft>
              <a:defRPr>
                <a:solidFill>
                  <a:schemeClr val="tx1"/>
                </a:solidFill>
                <a:latin typeface="Arial" panose="020B0604020202020204" pitchFamily="34" charset="0"/>
                <a:ea typeface="ヒラギノ角ゴ Pro W3"/>
                <a:cs typeface="ヒラギノ角ゴ Pro W3"/>
              </a:defRPr>
            </a:lvl7pPr>
            <a:lvl8pPr marL="3429000" indent="-228600" fontAlgn="base">
              <a:spcBef>
                <a:spcPct val="0"/>
              </a:spcBef>
              <a:spcAft>
                <a:spcPct val="0"/>
              </a:spcAft>
              <a:defRPr>
                <a:solidFill>
                  <a:schemeClr val="tx1"/>
                </a:solidFill>
                <a:latin typeface="Arial" panose="020B0604020202020204" pitchFamily="34" charset="0"/>
                <a:ea typeface="ヒラギノ角ゴ Pro W3"/>
                <a:cs typeface="ヒラギノ角ゴ Pro W3"/>
              </a:defRPr>
            </a:lvl8pPr>
            <a:lvl9pPr marL="3886200" indent="-228600" fontAlgn="base">
              <a:spcBef>
                <a:spcPct val="0"/>
              </a:spcBef>
              <a:spcAft>
                <a:spcPct val="0"/>
              </a:spcAft>
              <a:defRPr>
                <a:solidFill>
                  <a:schemeClr val="tx1"/>
                </a:solidFill>
                <a:latin typeface="Arial" panose="020B0604020202020204" pitchFamily="34" charset="0"/>
                <a:ea typeface="ヒラギノ角ゴ Pro W3"/>
                <a:cs typeface="ヒラギノ角ゴ Pro W3"/>
              </a:defRPr>
            </a:lvl9pPr>
          </a:lstStyle>
          <a:p>
            <a:endParaRPr lang="de-DE" altLang="de-DE"/>
          </a:p>
        </p:txBody>
      </p:sp>
    </p:spTree>
    <p:extLst>
      <p:ext uri="{BB962C8B-B14F-4D97-AF65-F5344CB8AC3E}">
        <p14:creationId xmlns:p14="http://schemas.microsoft.com/office/powerpoint/2010/main" val="3150341935"/>
      </p:ext>
    </p:extLst>
  </p:cSld>
  <p:clrMapOvr>
    <a:masterClrMapping/>
  </p:clrMapOvr>
  <mc:AlternateContent xmlns:mc="http://schemas.openxmlformats.org/markup-compatibility/2006">
    <mc:Choice xmlns:p14="http://schemas.microsoft.com/office/powerpoint/2010/main" Requires="p14">
      <p:transition spd="slow" p14:dur="2000" advClick="0" advTm="20000"/>
    </mc:Choice>
    <mc:Fallback>
      <p:transition spd="slow" advClick="0" advTm="20000"/>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7" presetClass="exit" presetSubtype="8" fill="hold" grpId="0" nodeType="afterEffect">
                                  <p:stCondLst>
                                    <p:cond delay="0"/>
                                  </p:stCondLst>
                                  <p:childTnLst>
                                    <p:anim calcmode="lin" valueType="num">
                                      <p:cBhvr additive="base">
                                        <p:cTn id="6" dur="20000"/>
                                        <p:tgtEl>
                                          <p:spTgt spid="3"/>
                                        </p:tgtEl>
                                        <p:attrNameLst>
                                          <p:attrName>ppt_x</p:attrName>
                                        </p:attrNameLst>
                                      </p:cBhvr>
                                      <p:tavLst>
                                        <p:tav tm="0">
                                          <p:val>
                                            <p:strVal val="ppt_x"/>
                                          </p:val>
                                        </p:tav>
                                        <p:tav tm="100000">
                                          <p:val>
                                            <p:strVal val="0-ppt_w/2"/>
                                          </p:val>
                                        </p:tav>
                                      </p:tavLst>
                                    </p:anim>
                                    <p:anim calcmode="lin" valueType="num">
                                      <p:cBhvr additive="base">
                                        <p:cTn id="7" dur="20000"/>
                                        <p:tgtEl>
                                          <p:spTgt spid="3"/>
                                        </p:tgtEl>
                                        <p:attrNameLst>
                                          <p:attrName>ppt_y</p:attrName>
                                        </p:attrNameLst>
                                      </p:cBhvr>
                                      <p:tavLst>
                                        <p:tav tm="0">
                                          <p:val>
                                            <p:strVal val="ppt_y"/>
                                          </p:val>
                                        </p:tav>
                                        <p:tav tm="100000">
                                          <p:val>
                                            <p:strVal val="ppt_y"/>
                                          </p:val>
                                        </p:tav>
                                      </p:tavLst>
                                    </p:anim>
                                    <p:set>
                                      <p:cBhvr>
                                        <p:cTn id="8" dur="1" fill="hold">
                                          <p:stCondLst>
                                            <p:cond delay="19999"/>
                                          </p:stCondLst>
                                        </p:cTn>
                                        <p:tgtEl>
                                          <p:spTgt spid="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92CD09-0D82-CD8C-F208-6ECDBD7C4382}"/>
            </a:ext>
          </a:extLst>
        </p:cNvPr>
        <p:cNvGrpSpPr/>
        <p:nvPr/>
      </p:nvGrpSpPr>
      <p:grpSpPr>
        <a:xfrm>
          <a:off x="0" y="0"/>
          <a:ext cx="0" cy="0"/>
          <a:chOff x="0" y="0"/>
          <a:chExt cx="0" cy="0"/>
        </a:xfrm>
      </p:grpSpPr>
      <p:sp>
        <p:nvSpPr>
          <p:cNvPr id="36867" name="Rectangle 3">
            <a:extLst>
              <a:ext uri="{FF2B5EF4-FFF2-40B4-BE49-F238E27FC236}">
                <a16:creationId xmlns:a16="http://schemas.microsoft.com/office/drawing/2014/main" id="{DCC387BE-46BE-40F3-44B2-20A5E443BDC4}"/>
              </a:ext>
            </a:extLst>
          </p:cNvPr>
          <p:cNvSpPr>
            <a:spLocks noChangeArrowheads="1"/>
          </p:cNvSpPr>
          <p:nvPr/>
        </p:nvSpPr>
        <p:spPr bwMode="auto">
          <a:xfrm>
            <a:off x="2135188" y="3644900"/>
            <a:ext cx="7777162" cy="2376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lgn="ctr" eaLnBrk="0" hangingPunct="0">
              <a:spcBef>
                <a:spcPct val="20000"/>
              </a:spcBef>
              <a:defRPr sz="3200">
                <a:solidFill>
                  <a:schemeClr val="tx1"/>
                </a:solidFill>
                <a:latin typeface="Arial" panose="020B0604020202020204" pitchFamily="34" charset="0"/>
                <a:ea typeface="ヒラギノ角ゴ Pro W3"/>
                <a:cs typeface="ヒラギノ角ゴ Pro W3"/>
              </a:defRPr>
            </a:lvl1pPr>
            <a:lvl2pPr algn="ctr" eaLnBrk="0" hangingPunct="0">
              <a:spcBef>
                <a:spcPct val="20000"/>
              </a:spcBef>
              <a:defRPr sz="2800">
                <a:solidFill>
                  <a:schemeClr val="tx1"/>
                </a:solidFill>
                <a:latin typeface="Arial" panose="020B0604020202020204" pitchFamily="34" charset="0"/>
                <a:ea typeface="ヒラギノ角ゴ Pro W3"/>
                <a:cs typeface="ヒラギノ角ゴ Pro W3"/>
              </a:defRPr>
            </a:lvl2pPr>
            <a:lvl3pPr algn="ctr" eaLnBrk="0" hangingPunct="0">
              <a:spcBef>
                <a:spcPct val="20000"/>
              </a:spcBef>
              <a:defRPr sz="2400">
                <a:solidFill>
                  <a:schemeClr val="tx1"/>
                </a:solidFill>
                <a:latin typeface="Arial" panose="020B0604020202020204" pitchFamily="34" charset="0"/>
                <a:ea typeface="ヒラギノ角ゴ Pro W3"/>
                <a:cs typeface="ヒラギノ角ゴ Pro W3"/>
              </a:defRPr>
            </a:lvl3pPr>
            <a:lvl4pPr algn="ctr" eaLnBrk="0" hangingPunct="0">
              <a:spcBef>
                <a:spcPct val="20000"/>
              </a:spcBef>
              <a:defRPr sz="2000">
                <a:solidFill>
                  <a:schemeClr val="tx1"/>
                </a:solidFill>
                <a:latin typeface="Arial" panose="020B0604020202020204" pitchFamily="34" charset="0"/>
                <a:ea typeface="ヒラギノ角ゴ Pro W3"/>
                <a:cs typeface="ヒラギノ角ゴ Pro W3"/>
              </a:defRPr>
            </a:lvl4pPr>
            <a:lvl5pPr algn="ctr" eaLnBrk="0" hangingPunct="0">
              <a:spcBef>
                <a:spcPct val="20000"/>
              </a:spcBef>
              <a:defRPr sz="2000">
                <a:solidFill>
                  <a:schemeClr val="tx1"/>
                </a:solidFill>
                <a:latin typeface="Arial" panose="020B0604020202020204" pitchFamily="34" charset="0"/>
                <a:ea typeface="ヒラギノ角ゴ Pro W3"/>
                <a:cs typeface="ヒラギノ角ゴ Pro W3"/>
              </a:defRPr>
            </a:lvl5pPr>
            <a:lvl6pPr algn="ctr" eaLnBrk="0" fontAlgn="base" hangingPunct="0">
              <a:spcBef>
                <a:spcPct val="20000"/>
              </a:spcBef>
              <a:spcAft>
                <a:spcPct val="0"/>
              </a:spcAft>
              <a:defRPr sz="2000">
                <a:solidFill>
                  <a:schemeClr val="tx1"/>
                </a:solidFill>
                <a:latin typeface="Arial" panose="020B0604020202020204" pitchFamily="34" charset="0"/>
                <a:ea typeface="ヒラギノ角ゴ Pro W3"/>
                <a:cs typeface="ヒラギノ角ゴ Pro W3"/>
              </a:defRPr>
            </a:lvl6pPr>
            <a:lvl7pPr algn="ctr" eaLnBrk="0" fontAlgn="base" hangingPunct="0">
              <a:spcBef>
                <a:spcPct val="20000"/>
              </a:spcBef>
              <a:spcAft>
                <a:spcPct val="0"/>
              </a:spcAft>
              <a:defRPr sz="2000">
                <a:solidFill>
                  <a:schemeClr val="tx1"/>
                </a:solidFill>
                <a:latin typeface="Arial" panose="020B0604020202020204" pitchFamily="34" charset="0"/>
                <a:ea typeface="ヒラギノ角ゴ Pro W3"/>
                <a:cs typeface="ヒラギノ角ゴ Pro W3"/>
              </a:defRPr>
            </a:lvl7pPr>
            <a:lvl8pPr algn="ctr" eaLnBrk="0" fontAlgn="base" hangingPunct="0">
              <a:spcBef>
                <a:spcPct val="20000"/>
              </a:spcBef>
              <a:spcAft>
                <a:spcPct val="0"/>
              </a:spcAft>
              <a:defRPr sz="2000">
                <a:solidFill>
                  <a:schemeClr val="tx1"/>
                </a:solidFill>
                <a:latin typeface="Arial" panose="020B0604020202020204" pitchFamily="34" charset="0"/>
                <a:ea typeface="ヒラギノ角ゴ Pro W3"/>
                <a:cs typeface="ヒラギノ角ゴ Pro W3"/>
              </a:defRPr>
            </a:lvl8pPr>
            <a:lvl9pPr algn="ctr" eaLnBrk="0" fontAlgn="base" hangingPunct="0">
              <a:spcBef>
                <a:spcPct val="20000"/>
              </a:spcBef>
              <a:spcAft>
                <a:spcPct val="0"/>
              </a:spcAft>
              <a:defRPr sz="2000">
                <a:solidFill>
                  <a:schemeClr val="tx1"/>
                </a:solidFill>
                <a:latin typeface="Arial" panose="020B0604020202020204" pitchFamily="34" charset="0"/>
                <a:ea typeface="ヒラギノ角ゴ Pro W3"/>
                <a:cs typeface="ヒラギノ角ゴ Pro W3"/>
              </a:defRPr>
            </a:lvl9pPr>
          </a:lstStyle>
          <a:p>
            <a:pPr>
              <a:lnSpc>
                <a:spcPct val="80000"/>
              </a:lnSpc>
            </a:pPr>
            <a:endParaRPr lang="de-DE" altLang="de-DE" sz="2800"/>
          </a:p>
        </p:txBody>
      </p:sp>
      <p:sp>
        <p:nvSpPr>
          <p:cNvPr id="3" name="Rectangle 6">
            <a:extLst>
              <a:ext uri="{FF2B5EF4-FFF2-40B4-BE49-F238E27FC236}">
                <a16:creationId xmlns:a16="http://schemas.microsoft.com/office/drawing/2014/main" id="{04AC749C-C252-099F-6E71-403647F59A88}"/>
              </a:ext>
            </a:extLst>
          </p:cNvPr>
          <p:cNvSpPr>
            <a:spLocks noChangeArrowheads="1"/>
          </p:cNvSpPr>
          <p:nvPr/>
        </p:nvSpPr>
        <p:spPr bwMode="auto">
          <a:xfrm>
            <a:off x="0" y="6742115"/>
            <a:ext cx="12192000" cy="115885"/>
          </a:xfrm>
          <a:prstGeom prst="rect">
            <a:avLst/>
          </a:prstGeom>
          <a:solidFill>
            <a:srgbClr val="FF0000"/>
          </a:solidFill>
          <a:ln w="9525">
            <a:solidFill>
              <a:schemeClr val="tx1"/>
            </a:solidFill>
            <a:miter lim="800000"/>
            <a:headEnd/>
            <a:tailEnd/>
          </a:ln>
          <a:effectLst/>
        </p:spPr>
        <p:txBody>
          <a:bodyPr wrap="none" anchor="ctr"/>
          <a:lstStyle>
            <a:lvl1pPr>
              <a:defRPr>
                <a:solidFill>
                  <a:schemeClr val="tx1"/>
                </a:solidFill>
                <a:latin typeface="Arial" panose="020B0604020202020204" pitchFamily="34" charset="0"/>
                <a:ea typeface="ヒラギノ角ゴ Pro W3"/>
                <a:cs typeface="ヒラギノ角ゴ Pro W3"/>
              </a:defRPr>
            </a:lvl1pPr>
            <a:lvl2pPr marL="742950" indent="-285750">
              <a:defRPr>
                <a:solidFill>
                  <a:schemeClr val="tx1"/>
                </a:solidFill>
                <a:latin typeface="Arial" panose="020B0604020202020204" pitchFamily="34" charset="0"/>
                <a:ea typeface="ヒラギノ角ゴ Pro W3"/>
                <a:cs typeface="ヒラギノ角ゴ Pro W3"/>
              </a:defRPr>
            </a:lvl2pPr>
            <a:lvl3pPr marL="1143000" indent="-228600">
              <a:defRPr>
                <a:solidFill>
                  <a:schemeClr val="tx1"/>
                </a:solidFill>
                <a:latin typeface="Arial" panose="020B0604020202020204" pitchFamily="34" charset="0"/>
                <a:ea typeface="ヒラギノ角ゴ Pro W3"/>
                <a:cs typeface="ヒラギノ角ゴ Pro W3"/>
              </a:defRPr>
            </a:lvl3pPr>
            <a:lvl4pPr marL="1600200" indent="-228600">
              <a:defRPr>
                <a:solidFill>
                  <a:schemeClr val="tx1"/>
                </a:solidFill>
                <a:latin typeface="Arial" panose="020B0604020202020204" pitchFamily="34" charset="0"/>
                <a:ea typeface="ヒラギノ角ゴ Pro W3"/>
                <a:cs typeface="ヒラギノ角ゴ Pro W3"/>
              </a:defRPr>
            </a:lvl4pPr>
            <a:lvl5pPr marL="2057400" indent="-228600">
              <a:defRPr>
                <a:solidFill>
                  <a:schemeClr val="tx1"/>
                </a:solidFill>
                <a:latin typeface="Arial" panose="020B0604020202020204" pitchFamily="34" charset="0"/>
                <a:ea typeface="ヒラギノ角ゴ Pro W3"/>
                <a:cs typeface="ヒラギノ角ゴ Pro W3"/>
              </a:defRPr>
            </a:lvl5pPr>
            <a:lvl6pPr marL="2514600" indent="-228600" fontAlgn="base">
              <a:spcBef>
                <a:spcPct val="0"/>
              </a:spcBef>
              <a:spcAft>
                <a:spcPct val="0"/>
              </a:spcAft>
              <a:defRPr>
                <a:solidFill>
                  <a:schemeClr val="tx1"/>
                </a:solidFill>
                <a:latin typeface="Arial" panose="020B0604020202020204" pitchFamily="34" charset="0"/>
                <a:ea typeface="ヒラギノ角ゴ Pro W3"/>
                <a:cs typeface="ヒラギノ角ゴ Pro W3"/>
              </a:defRPr>
            </a:lvl6pPr>
            <a:lvl7pPr marL="2971800" indent="-228600" fontAlgn="base">
              <a:spcBef>
                <a:spcPct val="0"/>
              </a:spcBef>
              <a:spcAft>
                <a:spcPct val="0"/>
              </a:spcAft>
              <a:defRPr>
                <a:solidFill>
                  <a:schemeClr val="tx1"/>
                </a:solidFill>
                <a:latin typeface="Arial" panose="020B0604020202020204" pitchFamily="34" charset="0"/>
                <a:ea typeface="ヒラギノ角ゴ Pro W3"/>
                <a:cs typeface="ヒラギノ角ゴ Pro W3"/>
              </a:defRPr>
            </a:lvl7pPr>
            <a:lvl8pPr marL="3429000" indent="-228600" fontAlgn="base">
              <a:spcBef>
                <a:spcPct val="0"/>
              </a:spcBef>
              <a:spcAft>
                <a:spcPct val="0"/>
              </a:spcAft>
              <a:defRPr>
                <a:solidFill>
                  <a:schemeClr val="tx1"/>
                </a:solidFill>
                <a:latin typeface="Arial" panose="020B0604020202020204" pitchFamily="34" charset="0"/>
                <a:ea typeface="ヒラギノ角ゴ Pro W3"/>
                <a:cs typeface="ヒラギノ角ゴ Pro W3"/>
              </a:defRPr>
            </a:lvl8pPr>
            <a:lvl9pPr marL="3886200" indent="-228600" fontAlgn="base">
              <a:spcBef>
                <a:spcPct val="0"/>
              </a:spcBef>
              <a:spcAft>
                <a:spcPct val="0"/>
              </a:spcAft>
              <a:defRPr>
                <a:solidFill>
                  <a:schemeClr val="tx1"/>
                </a:solidFill>
                <a:latin typeface="Arial" panose="020B0604020202020204" pitchFamily="34" charset="0"/>
                <a:ea typeface="ヒラギノ角ゴ Pro W3"/>
                <a:cs typeface="ヒラギノ角ゴ Pro W3"/>
              </a:defRPr>
            </a:lvl9pPr>
          </a:lstStyle>
          <a:p>
            <a:endParaRPr lang="de-DE" altLang="de-DE"/>
          </a:p>
        </p:txBody>
      </p:sp>
    </p:spTree>
    <p:extLst>
      <p:ext uri="{BB962C8B-B14F-4D97-AF65-F5344CB8AC3E}">
        <p14:creationId xmlns:p14="http://schemas.microsoft.com/office/powerpoint/2010/main" val="2977987067"/>
      </p:ext>
    </p:extLst>
  </p:cSld>
  <p:clrMapOvr>
    <a:masterClrMapping/>
  </p:clrMapOvr>
  <mc:AlternateContent xmlns:mc="http://schemas.openxmlformats.org/markup-compatibility/2006">
    <mc:Choice xmlns:p14="http://schemas.microsoft.com/office/powerpoint/2010/main" Requires="p14">
      <p:transition spd="slow" p14:dur="2000" advClick="0" advTm="20000"/>
    </mc:Choice>
    <mc:Fallback>
      <p:transition spd="slow" advClick="0" advTm="20000"/>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7" presetClass="exit" presetSubtype="8" fill="hold" grpId="0" nodeType="afterEffect">
                                  <p:stCondLst>
                                    <p:cond delay="0"/>
                                  </p:stCondLst>
                                  <p:childTnLst>
                                    <p:anim calcmode="lin" valueType="num">
                                      <p:cBhvr additive="base">
                                        <p:cTn id="6" dur="20000"/>
                                        <p:tgtEl>
                                          <p:spTgt spid="3"/>
                                        </p:tgtEl>
                                        <p:attrNameLst>
                                          <p:attrName>ppt_x</p:attrName>
                                        </p:attrNameLst>
                                      </p:cBhvr>
                                      <p:tavLst>
                                        <p:tav tm="0">
                                          <p:val>
                                            <p:strVal val="ppt_x"/>
                                          </p:val>
                                        </p:tav>
                                        <p:tav tm="100000">
                                          <p:val>
                                            <p:strVal val="0-ppt_w/2"/>
                                          </p:val>
                                        </p:tav>
                                      </p:tavLst>
                                    </p:anim>
                                    <p:anim calcmode="lin" valueType="num">
                                      <p:cBhvr additive="base">
                                        <p:cTn id="7" dur="20000"/>
                                        <p:tgtEl>
                                          <p:spTgt spid="3"/>
                                        </p:tgtEl>
                                        <p:attrNameLst>
                                          <p:attrName>ppt_y</p:attrName>
                                        </p:attrNameLst>
                                      </p:cBhvr>
                                      <p:tavLst>
                                        <p:tav tm="0">
                                          <p:val>
                                            <p:strVal val="ppt_y"/>
                                          </p:val>
                                        </p:tav>
                                        <p:tav tm="100000">
                                          <p:val>
                                            <p:strVal val="ppt_y"/>
                                          </p:val>
                                        </p:tav>
                                      </p:tavLst>
                                    </p:anim>
                                    <p:set>
                                      <p:cBhvr>
                                        <p:cTn id="8" dur="1" fill="hold">
                                          <p:stCondLst>
                                            <p:cond delay="19999"/>
                                          </p:stCondLst>
                                        </p:cTn>
                                        <p:tgtEl>
                                          <p:spTgt spid="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B527FE-6A1B-65D9-5913-3572C9229900}"/>
            </a:ext>
          </a:extLst>
        </p:cNvPr>
        <p:cNvGrpSpPr/>
        <p:nvPr/>
      </p:nvGrpSpPr>
      <p:grpSpPr>
        <a:xfrm>
          <a:off x="0" y="0"/>
          <a:ext cx="0" cy="0"/>
          <a:chOff x="0" y="0"/>
          <a:chExt cx="0" cy="0"/>
        </a:xfrm>
      </p:grpSpPr>
      <p:sp>
        <p:nvSpPr>
          <p:cNvPr id="36867" name="Rectangle 3">
            <a:extLst>
              <a:ext uri="{FF2B5EF4-FFF2-40B4-BE49-F238E27FC236}">
                <a16:creationId xmlns:a16="http://schemas.microsoft.com/office/drawing/2014/main" id="{F1940DBC-E077-1D6D-6FAB-88725D4665A5}"/>
              </a:ext>
            </a:extLst>
          </p:cNvPr>
          <p:cNvSpPr>
            <a:spLocks noChangeArrowheads="1"/>
          </p:cNvSpPr>
          <p:nvPr/>
        </p:nvSpPr>
        <p:spPr bwMode="auto">
          <a:xfrm>
            <a:off x="2135188" y="3644900"/>
            <a:ext cx="7777162" cy="2376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lgn="ctr" eaLnBrk="0" hangingPunct="0">
              <a:spcBef>
                <a:spcPct val="20000"/>
              </a:spcBef>
              <a:defRPr sz="3200">
                <a:solidFill>
                  <a:schemeClr val="tx1"/>
                </a:solidFill>
                <a:latin typeface="Arial" panose="020B0604020202020204" pitchFamily="34" charset="0"/>
                <a:ea typeface="ヒラギノ角ゴ Pro W3"/>
                <a:cs typeface="ヒラギノ角ゴ Pro W3"/>
              </a:defRPr>
            </a:lvl1pPr>
            <a:lvl2pPr algn="ctr" eaLnBrk="0" hangingPunct="0">
              <a:spcBef>
                <a:spcPct val="20000"/>
              </a:spcBef>
              <a:defRPr sz="2800">
                <a:solidFill>
                  <a:schemeClr val="tx1"/>
                </a:solidFill>
                <a:latin typeface="Arial" panose="020B0604020202020204" pitchFamily="34" charset="0"/>
                <a:ea typeface="ヒラギノ角ゴ Pro W3"/>
                <a:cs typeface="ヒラギノ角ゴ Pro W3"/>
              </a:defRPr>
            </a:lvl2pPr>
            <a:lvl3pPr algn="ctr" eaLnBrk="0" hangingPunct="0">
              <a:spcBef>
                <a:spcPct val="20000"/>
              </a:spcBef>
              <a:defRPr sz="2400">
                <a:solidFill>
                  <a:schemeClr val="tx1"/>
                </a:solidFill>
                <a:latin typeface="Arial" panose="020B0604020202020204" pitchFamily="34" charset="0"/>
                <a:ea typeface="ヒラギノ角ゴ Pro W3"/>
                <a:cs typeface="ヒラギノ角ゴ Pro W3"/>
              </a:defRPr>
            </a:lvl3pPr>
            <a:lvl4pPr algn="ctr" eaLnBrk="0" hangingPunct="0">
              <a:spcBef>
                <a:spcPct val="20000"/>
              </a:spcBef>
              <a:defRPr sz="2000">
                <a:solidFill>
                  <a:schemeClr val="tx1"/>
                </a:solidFill>
                <a:latin typeface="Arial" panose="020B0604020202020204" pitchFamily="34" charset="0"/>
                <a:ea typeface="ヒラギノ角ゴ Pro W3"/>
                <a:cs typeface="ヒラギノ角ゴ Pro W3"/>
              </a:defRPr>
            </a:lvl4pPr>
            <a:lvl5pPr algn="ctr" eaLnBrk="0" hangingPunct="0">
              <a:spcBef>
                <a:spcPct val="20000"/>
              </a:spcBef>
              <a:defRPr sz="2000">
                <a:solidFill>
                  <a:schemeClr val="tx1"/>
                </a:solidFill>
                <a:latin typeface="Arial" panose="020B0604020202020204" pitchFamily="34" charset="0"/>
                <a:ea typeface="ヒラギノ角ゴ Pro W3"/>
                <a:cs typeface="ヒラギノ角ゴ Pro W3"/>
              </a:defRPr>
            </a:lvl5pPr>
            <a:lvl6pPr algn="ctr" eaLnBrk="0" fontAlgn="base" hangingPunct="0">
              <a:spcBef>
                <a:spcPct val="20000"/>
              </a:spcBef>
              <a:spcAft>
                <a:spcPct val="0"/>
              </a:spcAft>
              <a:defRPr sz="2000">
                <a:solidFill>
                  <a:schemeClr val="tx1"/>
                </a:solidFill>
                <a:latin typeface="Arial" panose="020B0604020202020204" pitchFamily="34" charset="0"/>
                <a:ea typeface="ヒラギノ角ゴ Pro W3"/>
                <a:cs typeface="ヒラギノ角ゴ Pro W3"/>
              </a:defRPr>
            </a:lvl6pPr>
            <a:lvl7pPr algn="ctr" eaLnBrk="0" fontAlgn="base" hangingPunct="0">
              <a:spcBef>
                <a:spcPct val="20000"/>
              </a:spcBef>
              <a:spcAft>
                <a:spcPct val="0"/>
              </a:spcAft>
              <a:defRPr sz="2000">
                <a:solidFill>
                  <a:schemeClr val="tx1"/>
                </a:solidFill>
                <a:latin typeface="Arial" panose="020B0604020202020204" pitchFamily="34" charset="0"/>
                <a:ea typeface="ヒラギノ角ゴ Pro W3"/>
                <a:cs typeface="ヒラギノ角ゴ Pro W3"/>
              </a:defRPr>
            </a:lvl7pPr>
            <a:lvl8pPr algn="ctr" eaLnBrk="0" fontAlgn="base" hangingPunct="0">
              <a:spcBef>
                <a:spcPct val="20000"/>
              </a:spcBef>
              <a:spcAft>
                <a:spcPct val="0"/>
              </a:spcAft>
              <a:defRPr sz="2000">
                <a:solidFill>
                  <a:schemeClr val="tx1"/>
                </a:solidFill>
                <a:latin typeface="Arial" panose="020B0604020202020204" pitchFamily="34" charset="0"/>
                <a:ea typeface="ヒラギノ角ゴ Pro W3"/>
                <a:cs typeface="ヒラギノ角ゴ Pro W3"/>
              </a:defRPr>
            </a:lvl8pPr>
            <a:lvl9pPr algn="ctr" eaLnBrk="0" fontAlgn="base" hangingPunct="0">
              <a:spcBef>
                <a:spcPct val="20000"/>
              </a:spcBef>
              <a:spcAft>
                <a:spcPct val="0"/>
              </a:spcAft>
              <a:defRPr sz="2000">
                <a:solidFill>
                  <a:schemeClr val="tx1"/>
                </a:solidFill>
                <a:latin typeface="Arial" panose="020B0604020202020204" pitchFamily="34" charset="0"/>
                <a:ea typeface="ヒラギノ角ゴ Pro W3"/>
                <a:cs typeface="ヒラギノ角ゴ Pro W3"/>
              </a:defRPr>
            </a:lvl9pPr>
          </a:lstStyle>
          <a:p>
            <a:pPr>
              <a:lnSpc>
                <a:spcPct val="80000"/>
              </a:lnSpc>
            </a:pPr>
            <a:endParaRPr lang="de-DE" altLang="de-DE" sz="2800"/>
          </a:p>
        </p:txBody>
      </p:sp>
      <p:sp>
        <p:nvSpPr>
          <p:cNvPr id="3" name="Rectangle 6">
            <a:extLst>
              <a:ext uri="{FF2B5EF4-FFF2-40B4-BE49-F238E27FC236}">
                <a16:creationId xmlns:a16="http://schemas.microsoft.com/office/drawing/2014/main" id="{16421806-6C13-0DCE-02CE-9400F3C7275A}"/>
              </a:ext>
            </a:extLst>
          </p:cNvPr>
          <p:cNvSpPr>
            <a:spLocks noChangeArrowheads="1"/>
          </p:cNvSpPr>
          <p:nvPr/>
        </p:nvSpPr>
        <p:spPr bwMode="auto">
          <a:xfrm>
            <a:off x="0" y="6742115"/>
            <a:ext cx="12192000" cy="115885"/>
          </a:xfrm>
          <a:prstGeom prst="rect">
            <a:avLst/>
          </a:prstGeom>
          <a:solidFill>
            <a:srgbClr val="FF0000"/>
          </a:solidFill>
          <a:ln w="9525">
            <a:solidFill>
              <a:schemeClr val="tx1"/>
            </a:solidFill>
            <a:miter lim="800000"/>
            <a:headEnd/>
            <a:tailEnd/>
          </a:ln>
          <a:effectLst/>
        </p:spPr>
        <p:txBody>
          <a:bodyPr wrap="none" anchor="ctr"/>
          <a:lstStyle>
            <a:lvl1pPr>
              <a:defRPr>
                <a:solidFill>
                  <a:schemeClr val="tx1"/>
                </a:solidFill>
                <a:latin typeface="Arial" panose="020B0604020202020204" pitchFamily="34" charset="0"/>
                <a:ea typeface="ヒラギノ角ゴ Pro W3"/>
                <a:cs typeface="ヒラギノ角ゴ Pro W3"/>
              </a:defRPr>
            </a:lvl1pPr>
            <a:lvl2pPr marL="742950" indent="-285750">
              <a:defRPr>
                <a:solidFill>
                  <a:schemeClr val="tx1"/>
                </a:solidFill>
                <a:latin typeface="Arial" panose="020B0604020202020204" pitchFamily="34" charset="0"/>
                <a:ea typeface="ヒラギノ角ゴ Pro W3"/>
                <a:cs typeface="ヒラギノ角ゴ Pro W3"/>
              </a:defRPr>
            </a:lvl2pPr>
            <a:lvl3pPr marL="1143000" indent="-228600">
              <a:defRPr>
                <a:solidFill>
                  <a:schemeClr val="tx1"/>
                </a:solidFill>
                <a:latin typeface="Arial" panose="020B0604020202020204" pitchFamily="34" charset="0"/>
                <a:ea typeface="ヒラギノ角ゴ Pro W3"/>
                <a:cs typeface="ヒラギノ角ゴ Pro W3"/>
              </a:defRPr>
            </a:lvl3pPr>
            <a:lvl4pPr marL="1600200" indent="-228600">
              <a:defRPr>
                <a:solidFill>
                  <a:schemeClr val="tx1"/>
                </a:solidFill>
                <a:latin typeface="Arial" panose="020B0604020202020204" pitchFamily="34" charset="0"/>
                <a:ea typeface="ヒラギノ角ゴ Pro W3"/>
                <a:cs typeface="ヒラギノ角ゴ Pro W3"/>
              </a:defRPr>
            </a:lvl4pPr>
            <a:lvl5pPr marL="2057400" indent="-228600">
              <a:defRPr>
                <a:solidFill>
                  <a:schemeClr val="tx1"/>
                </a:solidFill>
                <a:latin typeface="Arial" panose="020B0604020202020204" pitchFamily="34" charset="0"/>
                <a:ea typeface="ヒラギノ角ゴ Pro W3"/>
                <a:cs typeface="ヒラギノ角ゴ Pro W3"/>
              </a:defRPr>
            </a:lvl5pPr>
            <a:lvl6pPr marL="2514600" indent="-228600" fontAlgn="base">
              <a:spcBef>
                <a:spcPct val="0"/>
              </a:spcBef>
              <a:spcAft>
                <a:spcPct val="0"/>
              </a:spcAft>
              <a:defRPr>
                <a:solidFill>
                  <a:schemeClr val="tx1"/>
                </a:solidFill>
                <a:latin typeface="Arial" panose="020B0604020202020204" pitchFamily="34" charset="0"/>
                <a:ea typeface="ヒラギノ角ゴ Pro W3"/>
                <a:cs typeface="ヒラギノ角ゴ Pro W3"/>
              </a:defRPr>
            </a:lvl6pPr>
            <a:lvl7pPr marL="2971800" indent="-228600" fontAlgn="base">
              <a:spcBef>
                <a:spcPct val="0"/>
              </a:spcBef>
              <a:spcAft>
                <a:spcPct val="0"/>
              </a:spcAft>
              <a:defRPr>
                <a:solidFill>
                  <a:schemeClr val="tx1"/>
                </a:solidFill>
                <a:latin typeface="Arial" panose="020B0604020202020204" pitchFamily="34" charset="0"/>
                <a:ea typeface="ヒラギノ角ゴ Pro W3"/>
                <a:cs typeface="ヒラギノ角ゴ Pro W3"/>
              </a:defRPr>
            </a:lvl7pPr>
            <a:lvl8pPr marL="3429000" indent="-228600" fontAlgn="base">
              <a:spcBef>
                <a:spcPct val="0"/>
              </a:spcBef>
              <a:spcAft>
                <a:spcPct val="0"/>
              </a:spcAft>
              <a:defRPr>
                <a:solidFill>
                  <a:schemeClr val="tx1"/>
                </a:solidFill>
                <a:latin typeface="Arial" panose="020B0604020202020204" pitchFamily="34" charset="0"/>
                <a:ea typeface="ヒラギノ角ゴ Pro W3"/>
                <a:cs typeface="ヒラギノ角ゴ Pro W3"/>
              </a:defRPr>
            </a:lvl8pPr>
            <a:lvl9pPr marL="3886200" indent="-228600" fontAlgn="base">
              <a:spcBef>
                <a:spcPct val="0"/>
              </a:spcBef>
              <a:spcAft>
                <a:spcPct val="0"/>
              </a:spcAft>
              <a:defRPr>
                <a:solidFill>
                  <a:schemeClr val="tx1"/>
                </a:solidFill>
                <a:latin typeface="Arial" panose="020B0604020202020204" pitchFamily="34" charset="0"/>
                <a:ea typeface="ヒラギノ角ゴ Pro W3"/>
                <a:cs typeface="ヒラギノ角ゴ Pro W3"/>
              </a:defRPr>
            </a:lvl9pPr>
          </a:lstStyle>
          <a:p>
            <a:endParaRPr lang="de-DE" altLang="de-DE"/>
          </a:p>
        </p:txBody>
      </p:sp>
    </p:spTree>
    <p:extLst>
      <p:ext uri="{BB962C8B-B14F-4D97-AF65-F5344CB8AC3E}">
        <p14:creationId xmlns:p14="http://schemas.microsoft.com/office/powerpoint/2010/main" val="3106576662"/>
      </p:ext>
    </p:extLst>
  </p:cSld>
  <p:clrMapOvr>
    <a:masterClrMapping/>
  </p:clrMapOvr>
  <mc:AlternateContent xmlns:mc="http://schemas.openxmlformats.org/markup-compatibility/2006">
    <mc:Choice xmlns:p14="http://schemas.microsoft.com/office/powerpoint/2010/main" Requires="p14">
      <p:transition spd="slow" p14:dur="2000" advClick="0" advTm="20000"/>
    </mc:Choice>
    <mc:Fallback>
      <p:transition spd="slow" advClick="0" advTm="20000"/>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7" presetClass="exit" presetSubtype="8" fill="hold" grpId="0" nodeType="afterEffect">
                                  <p:stCondLst>
                                    <p:cond delay="0"/>
                                  </p:stCondLst>
                                  <p:childTnLst>
                                    <p:anim calcmode="lin" valueType="num">
                                      <p:cBhvr additive="base">
                                        <p:cTn id="6" dur="20000"/>
                                        <p:tgtEl>
                                          <p:spTgt spid="3"/>
                                        </p:tgtEl>
                                        <p:attrNameLst>
                                          <p:attrName>ppt_x</p:attrName>
                                        </p:attrNameLst>
                                      </p:cBhvr>
                                      <p:tavLst>
                                        <p:tav tm="0">
                                          <p:val>
                                            <p:strVal val="ppt_x"/>
                                          </p:val>
                                        </p:tav>
                                        <p:tav tm="100000">
                                          <p:val>
                                            <p:strVal val="0-ppt_w/2"/>
                                          </p:val>
                                        </p:tav>
                                      </p:tavLst>
                                    </p:anim>
                                    <p:anim calcmode="lin" valueType="num">
                                      <p:cBhvr additive="base">
                                        <p:cTn id="7" dur="20000"/>
                                        <p:tgtEl>
                                          <p:spTgt spid="3"/>
                                        </p:tgtEl>
                                        <p:attrNameLst>
                                          <p:attrName>ppt_y</p:attrName>
                                        </p:attrNameLst>
                                      </p:cBhvr>
                                      <p:tavLst>
                                        <p:tav tm="0">
                                          <p:val>
                                            <p:strVal val="ppt_y"/>
                                          </p:val>
                                        </p:tav>
                                        <p:tav tm="100000">
                                          <p:val>
                                            <p:strVal val="ppt_y"/>
                                          </p:val>
                                        </p:tav>
                                      </p:tavLst>
                                    </p:anim>
                                    <p:set>
                                      <p:cBhvr>
                                        <p:cTn id="8" dur="1" fill="hold">
                                          <p:stCondLst>
                                            <p:cond delay="19999"/>
                                          </p:stCondLst>
                                        </p:cTn>
                                        <p:tgtEl>
                                          <p:spTgt spid="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1FB0A6-240F-4DF8-B1CA-DD91F31160C8}"/>
            </a:ext>
          </a:extLst>
        </p:cNvPr>
        <p:cNvGrpSpPr/>
        <p:nvPr/>
      </p:nvGrpSpPr>
      <p:grpSpPr>
        <a:xfrm>
          <a:off x="0" y="0"/>
          <a:ext cx="0" cy="0"/>
          <a:chOff x="0" y="0"/>
          <a:chExt cx="0" cy="0"/>
        </a:xfrm>
      </p:grpSpPr>
      <p:sp>
        <p:nvSpPr>
          <p:cNvPr id="36867" name="Rectangle 3">
            <a:extLst>
              <a:ext uri="{FF2B5EF4-FFF2-40B4-BE49-F238E27FC236}">
                <a16:creationId xmlns:a16="http://schemas.microsoft.com/office/drawing/2014/main" id="{0BE0B725-70FE-E096-98D8-5F509BD3381C}"/>
              </a:ext>
            </a:extLst>
          </p:cNvPr>
          <p:cNvSpPr>
            <a:spLocks noChangeArrowheads="1"/>
          </p:cNvSpPr>
          <p:nvPr/>
        </p:nvSpPr>
        <p:spPr bwMode="auto">
          <a:xfrm>
            <a:off x="2135188" y="3644900"/>
            <a:ext cx="7777162" cy="2376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lgn="ctr" eaLnBrk="0" hangingPunct="0">
              <a:spcBef>
                <a:spcPct val="20000"/>
              </a:spcBef>
              <a:defRPr sz="3200">
                <a:solidFill>
                  <a:schemeClr val="tx1"/>
                </a:solidFill>
                <a:latin typeface="Arial" panose="020B0604020202020204" pitchFamily="34" charset="0"/>
                <a:ea typeface="ヒラギノ角ゴ Pro W3"/>
                <a:cs typeface="ヒラギノ角ゴ Pro W3"/>
              </a:defRPr>
            </a:lvl1pPr>
            <a:lvl2pPr algn="ctr" eaLnBrk="0" hangingPunct="0">
              <a:spcBef>
                <a:spcPct val="20000"/>
              </a:spcBef>
              <a:defRPr sz="2800">
                <a:solidFill>
                  <a:schemeClr val="tx1"/>
                </a:solidFill>
                <a:latin typeface="Arial" panose="020B0604020202020204" pitchFamily="34" charset="0"/>
                <a:ea typeface="ヒラギノ角ゴ Pro W3"/>
                <a:cs typeface="ヒラギノ角ゴ Pro W3"/>
              </a:defRPr>
            </a:lvl2pPr>
            <a:lvl3pPr algn="ctr" eaLnBrk="0" hangingPunct="0">
              <a:spcBef>
                <a:spcPct val="20000"/>
              </a:spcBef>
              <a:defRPr sz="2400">
                <a:solidFill>
                  <a:schemeClr val="tx1"/>
                </a:solidFill>
                <a:latin typeface="Arial" panose="020B0604020202020204" pitchFamily="34" charset="0"/>
                <a:ea typeface="ヒラギノ角ゴ Pro W3"/>
                <a:cs typeface="ヒラギノ角ゴ Pro W3"/>
              </a:defRPr>
            </a:lvl3pPr>
            <a:lvl4pPr algn="ctr" eaLnBrk="0" hangingPunct="0">
              <a:spcBef>
                <a:spcPct val="20000"/>
              </a:spcBef>
              <a:defRPr sz="2000">
                <a:solidFill>
                  <a:schemeClr val="tx1"/>
                </a:solidFill>
                <a:latin typeface="Arial" panose="020B0604020202020204" pitchFamily="34" charset="0"/>
                <a:ea typeface="ヒラギノ角ゴ Pro W3"/>
                <a:cs typeface="ヒラギノ角ゴ Pro W3"/>
              </a:defRPr>
            </a:lvl4pPr>
            <a:lvl5pPr algn="ctr" eaLnBrk="0" hangingPunct="0">
              <a:spcBef>
                <a:spcPct val="20000"/>
              </a:spcBef>
              <a:defRPr sz="2000">
                <a:solidFill>
                  <a:schemeClr val="tx1"/>
                </a:solidFill>
                <a:latin typeface="Arial" panose="020B0604020202020204" pitchFamily="34" charset="0"/>
                <a:ea typeface="ヒラギノ角ゴ Pro W3"/>
                <a:cs typeface="ヒラギノ角ゴ Pro W3"/>
              </a:defRPr>
            </a:lvl5pPr>
            <a:lvl6pPr algn="ctr" eaLnBrk="0" fontAlgn="base" hangingPunct="0">
              <a:spcBef>
                <a:spcPct val="20000"/>
              </a:spcBef>
              <a:spcAft>
                <a:spcPct val="0"/>
              </a:spcAft>
              <a:defRPr sz="2000">
                <a:solidFill>
                  <a:schemeClr val="tx1"/>
                </a:solidFill>
                <a:latin typeface="Arial" panose="020B0604020202020204" pitchFamily="34" charset="0"/>
                <a:ea typeface="ヒラギノ角ゴ Pro W3"/>
                <a:cs typeface="ヒラギノ角ゴ Pro W3"/>
              </a:defRPr>
            </a:lvl6pPr>
            <a:lvl7pPr algn="ctr" eaLnBrk="0" fontAlgn="base" hangingPunct="0">
              <a:spcBef>
                <a:spcPct val="20000"/>
              </a:spcBef>
              <a:spcAft>
                <a:spcPct val="0"/>
              </a:spcAft>
              <a:defRPr sz="2000">
                <a:solidFill>
                  <a:schemeClr val="tx1"/>
                </a:solidFill>
                <a:latin typeface="Arial" panose="020B0604020202020204" pitchFamily="34" charset="0"/>
                <a:ea typeface="ヒラギノ角ゴ Pro W3"/>
                <a:cs typeface="ヒラギノ角ゴ Pro W3"/>
              </a:defRPr>
            </a:lvl7pPr>
            <a:lvl8pPr algn="ctr" eaLnBrk="0" fontAlgn="base" hangingPunct="0">
              <a:spcBef>
                <a:spcPct val="20000"/>
              </a:spcBef>
              <a:spcAft>
                <a:spcPct val="0"/>
              </a:spcAft>
              <a:defRPr sz="2000">
                <a:solidFill>
                  <a:schemeClr val="tx1"/>
                </a:solidFill>
                <a:latin typeface="Arial" panose="020B0604020202020204" pitchFamily="34" charset="0"/>
                <a:ea typeface="ヒラギノ角ゴ Pro W3"/>
                <a:cs typeface="ヒラギノ角ゴ Pro W3"/>
              </a:defRPr>
            </a:lvl8pPr>
            <a:lvl9pPr algn="ctr" eaLnBrk="0" fontAlgn="base" hangingPunct="0">
              <a:spcBef>
                <a:spcPct val="20000"/>
              </a:spcBef>
              <a:spcAft>
                <a:spcPct val="0"/>
              </a:spcAft>
              <a:defRPr sz="2000">
                <a:solidFill>
                  <a:schemeClr val="tx1"/>
                </a:solidFill>
                <a:latin typeface="Arial" panose="020B0604020202020204" pitchFamily="34" charset="0"/>
                <a:ea typeface="ヒラギノ角ゴ Pro W3"/>
                <a:cs typeface="ヒラギノ角ゴ Pro W3"/>
              </a:defRPr>
            </a:lvl9pPr>
          </a:lstStyle>
          <a:p>
            <a:pPr>
              <a:lnSpc>
                <a:spcPct val="80000"/>
              </a:lnSpc>
            </a:pPr>
            <a:endParaRPr lang="de-DE" altLang="de-DE" sz="2800"/>
          </a:p>
        </p:txBody>
      </p:sp>
      <p:sp>
        <p:nvSpPr>
          <p:cNvPr id="3" name="Rectangle 6">
            <a:extLst>
              <a:ext uri="{FF2B5EF4-FFF2-40B4-BE49-F238E27FC236}">
                <a16:creationId xmlns:a16="http://schemas.microsoft.com/office/drawing/2014/main" id="{38FC9F01-6DFE-0843-2E39-6AFF6FAAE9A4}"/>
              </a:ext>
            </a:extLst>
          </p:cNvPr>
          <p:cNvSpPr>
            <a:spLocks noChangeArrowheads="1"/>
          </p:cNvSpPr>
          <p:nvPr/>
        </p:nvSpPr>
        <p:spPr bwMode="auto">
          <a:xfrm>
            <a:off x="0" y="6742115"/>
            <a:ext cx="12192000" cy="115885"/>
          </a:xfrm>
          <a:prstGeom prst="rect">
            <a:avLst/>
          </a:prstGeom>
          <a:solidFill>
            <a:srgbClr val="FF0000"/>
          </a:solidFill>
          <a:ln w="9525">
            <a:solidFill>
              <a:schemeClr val="tx1"/>
            </a:solidFill>
            <a:miter lim="800000"/>
            <a:headEnd/>
            <a:tailEnd/>
          </a:ln>
          <a:effectLst/>
        </p:spPr>
        <p:txBody>
          <a:bodyPr wrap="none" anchor="ctr"/>
          <a:lstStyle>
            <a:lvl1pPr>
              <a:defRPr>
                <a:solidFill>
                  <a:schemeClr val="tx1"/>
                </a:solidFill>
                <a:latin typeface="Arial" panose="020B0604020202020204" pitchFamily="34" charset="0"/>
                <a:ea typeface="ヒラギノ角ゴ Pro W3"/>
                <a:cs typeface="ヒラギノ角ゴ Pro W3"/>
              </a:defRPr>
            </a:lvl1pPr>
            <a:lvl2pPr marL="742950" indent="-285750">
              <a:defRPr>
                <a:solidFill>
                  <a:schemeClr val="tx1"/>
                </a:solidFill>
                <a:latin typeface="Arial" panose="020B0604020202020204" pitchFamily="34" charset="0"/>
                <a:ea typeface="ヒラギノ角ゴ Pro W3"/>
                <a:cs typeface="ヒラギノ角ゴ Pro W3"/>
              </a:defRPr>
            </a:lvl2pPr>
            <a:lvl3pPr marL="1143000" indent="-228600">
              <a:defRPr>
                <a:solidFill>
                  <a:schemeClr val="tx1"/>
                </a:solidFill>
                <a:latin typeface="Arial" panose="020B0604020202020204" pitchFamily="34" charset="0"/>
                <a:ea typeface="ヒラギノ角ゴ Pro W3"/>
                <a:cs typeface="ヒラギノ角ゴ Pro W3"/>
              </a:defRPr>
            </a:lvl3pPr>
            <a:lvl4pPr marL="1600200" indent="-228600">
              <a:defRPr>
                <a:solidFill>
                  <a:schemeClr val="tx1"/>
                </a:solidFill>
                <a:latin typeface="Arial" panose="020B0604020202020204" pitchFamily="34" charset="0"/>
                <a:ea typeface="ヒラギノ角ゴ Pro W3"/>
                <a:cs typeface="ヒラギノ角ゴ Pro W3"/>
              </a:defRPr>
            </a:lvl4pPr>
            <a:lvl5pPr marL="2057400" indent="-228600">
              <a:defRPr>
                <a:solidFill>
                  <a:schemeClr val="tx1"/>
                </a:solidFill>
                <a:latin typeface="Arial" panose="020B0604020202020204" pitchFamily="34" charset="0"/>
                <a:ea typeface="ヒラギノ角ゴ Pro W3"/>
                <a:cs typeface="ヒラギノ角ゴ Pro W3"/>
              </a:defRPr>
            </a:lvl5pPr>
            <a:lvl6pPr marL="2514600" indent="-228600" fontAlgn="base">
              <a:spcBef>
                <a:spcPct val="0"/>
              </a:spcBef>
              <a:spcAft>
                <a:spcPct val="0"/>
              </a:spcAft>
              <a:defRPr>
                <a:solidFill>
                  <a:schemeClr val="tx1"/>
                </a:solidFill>
                <a:latin typeface="Arial" panose="020B0604020202020204" pitchFamily="34" charset="0"/>
                <a:ea typeface="ヒラギノ角ゴ Pro W3"/>
                <a:cs typeface="ヒラギノ角ゴ Pro W3"/>
              </a:defRPr>
            </a:lvl6pPr>
            <a:lvl7pPr marL="2971800" indent="-228600" fontAlgn="base">
              <a:spcBef>
                <a:spcPct val="0"/>
              </a:spcBef>
              <a:spcAft>
                <a:spcPct val="0"/>
              </a:spcAft>
              <a:defRPr>
                <a:solidFill>
                  <a:schemeClr val="tx1"/>
                </a:solidFill>
                <a:latin typeface="Arial" panose="020B0604020202020204" pitchFamily="34" charset="0"/>
                <a:ea typeface="ヒラギノ角ゴ Pro W3"/>
                <a:cs typeface="ヒラギノ角ゴ Pro W3"/>
              </a:defRPr>
            </a:lvl7pPr>
            <a:lvl8pPr marL="3429000" indent="-228600" fontAlgn="base">
              <a:spcBef>
                <a:spcPct val="0"/>
              </a:spcBef>
              <a:spcAft>
                <a:spcPct val="0"/>
              </a:spcAft>
              <a:defRPr>
                <a:solidFill>
                  <a:schemeClr val="tx1"/>
                </a:solidFill>
                <a:latin typeface="Arial" panose="020B0604020202020204" pitchFamily="34" charset="0"/>
                <a:ea typeface="ヒラギノ角ゴ Pro W3"/>
                <a:cs typeface="ヒラギノ角ゴ Pro W3"/>
              </a:defRPr>
            </a:lvl8pPr>
            <a:lvl9pPr marL="3886200" indent="-228600" fontAlgn="base">
              <a:spcBef>
                <a:spcPct val="0"/>
              </a:spcBef>
              <a:spcAft>
                <a:spcPct val="0"/>
              </a:spcAft>
              <a:defRPr>
                <a:solidFill>
                  <a:schemeClr val="tx1"/>
                </a:solidFill>
                <a:latin typeface="Arial" panose="020B0604020202020204" pitchFamily="34" charset="0"/>
                <a:ea typeface="ヒラギノ角ゴ Pro W3"/>
                <a:cs typeface="ヒラギノ角ゴ Pro W3"/>
              </a:defRPr>
            </a:lvl9pPr>
          </a:lstStyle>
          <a:p>
            <a:endParaRPr lang="de-DE" altLang="de-DE"/>
          </a:p>
        </p:txBody>
      </p:sp>
    </p:spTree>
    <p:extLst>
      <p:ext uri="{BB962C8B-B14F-4D97-AF65-F5344CB8AC3E}">
        <p14:creationId xmlns:p14="http://schemas.microsoft.com/office/powerpoint/2010/main" val="2323330177"/>
      </p:ext>
    </p:extLst>
  </p:cSld>
  <p:clrMapOvr>
    <a:masterClrMapping/>
  </p:clrMapOvr>
  <mc:AlternateContent xmlns:mc="http://schemas.openxmlformats.org/markup-compatibility/2006">
    <mc:Choice xmlns:p14="http://schemas.microsoft.com/office/powerpoint/2010/main" Requires="p14">
      <p:transition spd="slow" p14:dur="2000" advClick="0" advTm="20000"/>
    </mc:Choice>
    <mc:Fallback>
      <p:transition spd="slow" advClick="0" advTm="20000"/>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7" presetClass="exit" presetSubtype="8" fill="hold" grpId="0" nodeType="afterEffect">
                                  <p:stCondLst>
                                    <p:cond delay="0"/>
                                  </p:stCondLst>
                                  <p:childTnLst>
                                    <p:anim calcmode="lin" valueType="num">
                                      <p:cBhvr additive="base">
                                        <p:cTn id="6" dur="20000"/>
                                        <p:tgtEl>
                                          <p:spTgt spid="3"/>
                                        </p:tgtEl>
                                        <p:attrNameLst>
                                          <p:attrName>ppt_x</p:attrName>
                                        </p:attrNameLst>
                                      </p:cBhvr>
                                      <p:tavLst>
                                        <p:tav tm="0">
                                          <p:val>
                                            <p:strVal val="ppt_x"/>
                                          </p:val>
                                        </p:tav>
                                        <p:tav tm="100000">
                                          <p:val>
                                            <p:strVal val="0-ppt_w/2"/>
                                          </p:val>
                                        </p:tav>
                                      </p:tavLst>
                                    </p:anim>
                                    <p:anim calcmode="lin" valueType="num">
                                      <p:cBhvr additive="base">
                                        <p:cTn id="7" dur="20000"/>
                                        <p:tgtEl>
                                          <p:spTgt spid="3"/>
                                        </p:tgtEl>
                                        <p:attrNameLst>
                                          <p:attrName>ppt_y</p:attrName>
                                        </p:attrNameLst>
                                      </p:cBhvr>
                                      <p:tavLst>
                                        <p:tav tm="0">
                                          <p:val>
                                            <p:strVal val="ppt_y"/>
                                          </p:val>
                                        </p:tav>
                                        <p:tav tm="100000">
                                          <p:val>
                                            <p:strVal val="ppt_y"/>
                                          </p:val>
                                        </p:tav>
                                      </p:tavLst>
                                    </p:anim>
                                    <p:set>
                                      <p:cBhvr>
                                        <p:cTn id="8" dur="1" fill="hold">
                                          <p:stCondLst>
                                            <p:cond delay="19999"/>
                                          </p:stCondLst>
                                        </p:cTn>
                                        <p:tgtEl>
                                          <p:spTgt spid="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D1D712-5627-15DF-B220-D294D8E8B9CE}"/>
            </a:ext>
          </a:extLst>
        </p:cNvPr>
        <p:cNvGrpSpPr/>
        <p:nvPr/>
      </p:nvGrpSpPr>
      <p:grpSpPr>
        <a:xfrm>
          <a:off x="0" y="0"/>
          <a:ext cx="0" cy="0"/>
          <a:chOff x="0" y="0"/>
          <a:chExt cx="0" cy="0"/>
        </a:xfrm>
      </p:grpSpPr>
      <p:sp>
        <p:nvSpPr>
          <p:cNvPr id="36867" name="Rectangle 3">
            <a:extLst>
              <a:ext uri="{FF2B5EF4-FFF2-40B4-BE49-F238E27FC236}">
                <a16:creationId xmlns:a16="http://schemas.microsoft.com/office/drawing/2014/main" id="{EEFB9DD5-C331-2988-CD9D-F47E811256F8}"/>
              </a:ext>
            </a:extLst>
          </p:cNvPr>
          <p:cNvSpPr>
            <a:spLocks noChangeArrowheads="1"/>
          </p:cNvSpPr>
          <p:nvPr/>
        </p:nvSpPr>
        <p:spPr bwMode="auto">
          <a:xfrm>
            <a:off x="2135188" y="3644900"/>
            <a:ext cx="7777162" cy="2376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lgn="ctr" eaLnBrk="0" hangingPunct="0">
              <a:spcBef>
                <a:spcPct val="20000"/>
              </a:spcBef>
              <a:defRPr sz="3200">
                <a:solidFill>
                  <a:schemeClr val="tx1"/>
                </a:solidFill>
                <a:latin typeface="Arial" panose="020B0604020202020204" pitchFamily="34" charset="0"/>
                <a:ea typeface="ヒラギノ角ゴ Pro W3"/>
                <a:cs typeface="ヒラギノ角ゴ Pro W3"/>
              </a:defRPr>
            </a:lvl1pPr>
            <a:lvl2pPr algn="ctr" eaLnBrk="0" hangingPunct="0">
              <a:spcBef>
                <a:spcPct val="20000"/>
              </a:spcBef>
              <a:defRPr sz="2800">
                <a:solidFill>
                  <a:schemeClr val="tx1"/>
                </a:solidFill>
                <a:latin typeface="Arial" panose="020B0604020202020204" pitchFamily="34" charset="0"/>
                <a:ea typeface="ヒラギノ角ゴ Pro W3"/>
                <a:cs typeface="ヒラギノ角ゴ Pro W3"/>
              </a:defRPr>
            </a:lvl2pPr>
            <a:lvl3pPr algn="ctr" eaLnBrk="0" hangingPunct="0">
              <a:spcBef>
                <a:spcPct val="20000"/>
              </a:spcBef>
              <a:defRPr sz="2400">
                <a:solidFill>
                  <a:schemeClr val="tx1"/>
                </a:solidFill>
                <a:latin typeface="Arial" panose="020B0604020202020204" pitchFamily="34" charset="0"/>
                <a:ea typeface="ヒラギノ角ゴ Pro W3"/>
                <a:cs typeface="ヒラギノ角ゴ Pro W3"/>
              </a:defRPr>
            </a:lvl3pPr>
            <a:lvl4pPr algn="ctr" eaLnBrk="0" hangingPunct="0">
              <a:spcBef>
                <a:spcPct val="20000"/>
              </a:spcBef>
              <a:defRPr sz="2000">
                <a:solidFill>
                  <a:schemeClr val="tx1"/>
                </a:solidFill>
                <a:latin typeface="Arial" panose="020B0604020202020204" pitchFamily="34" charset="0"/>
                <a:ea typeface="ヒラギノ角ゴ Pro W3"/>
                <a:cs typeface="ヒラギノ角ゴ Pro W3"/>
              </a:defRPr>
            </a:lvl4pPr>
            <a:lvl5pPr algn="ctr" eaLnBrk="0" hangingPunct="0">
              <a:spcBef>
                <a:spcPct val="20000"/>
              </a:spcBef>
              <a:defRPr sz="2000">
                <a:solidFill>
                  <a:schemeClr val="tx1"/>
                </a:solidFill>
                <a:latin typeface="Arial" panose="020B0604020202020204" pitchFamily="34" charset="0"/>
                <a:ea typeface="ヒラギノ角ゴ Pro W3"/>
                <a:cs typeface="ヒラギノ角ゴ Pro W3"/>
              </a:defRPr>
            </a:lvl5pPr>
            <a:lvl6pPr algn="ctr" eaLnBrk="0" fontAlgn="base" hangingPunct="0">
              <a:spcBef>
                <a:spcPct val="20000"/>
              </a:spcBef>
              <a:spcAft>
                <a:spcPct val="0"/>
              </a:spcAft>
              <a:defRPr sz="2000">
                <a:solidFill>
                  <a:schemeClr val="tx1"/>
                </a:solidFill>
                <a:latin typeface="Arial" panose="020B0604020202020204" pitchFamily="34" charset="0"/>
                <a:ea typeface="ヒラギノ角ゴ Pro W3"/>
                <a:cs typeface="ヒラギノ角ゴ Pro W3"/>
              </a:defRPr>
            </a:lvl6pPr>
            <a:lvl7pPr algn="ctr" eaLnBrk="0" fontAlgn="base" hangingPunct="0">
              <a:spcBef>
                <a:spcPct val="20000"/>
              </a:spcBef>
              <a:spcAft>
                <a:spcPct val="0"/>
              </a:spcAft>
              <a:defRPr sz="2000">
                <a:solidFill>
                  <a:schemeClr val="tx1"/>
                </a:solidFill>
                <a:latin typeface="Arial" panose="020B0604020202020204" pitchFamily="34" charset="0"/>
                <a:ea typeface="ヒラギノ角ゴ Pro W3"/>
                <a:cs typeface="ヒラギノ角ゴ Pro W3"/>
              </a:defRPr>
            </a:lvl7pPr>
            <a:lvl8pPr algn="ctr" eaLnBrk="0" fontAlgn="base" hangingPunct="0">
              <a:spcBef>
                <a:spcPct val="20000"/>
              </a:spcBef>
              <a:spcAft>
                <a:spcPct val="0"/>
              </a:spcAft>
              <a:defRPr sz="2000">
                <a:solidFill>
                  <a:schemeClr val="tx1"/>
                </a:solidFill>
                <a:latin typeface="Arial" panose="020B0604020202020204" pitchFamily="34" charset="0"/>
                <a:ea typeface="ヒラギノ角ゴ Pro W3"/>
                <a:cs typeface="ヒラギノ角ゴ Pro W3"/>
              </a:defRPr>
            </a:lvl8pPr>
            <a:lvl9pPr algn="ctr" eaLnBrk="0" fontAlgn="base" hangingPunct="0">
              <a:spcBef>
                <a:spcPct val="20000"/>
              </a:spcBef>
              <a:spcAft>
                <a:spcPct val="0"/>
              </a:spcAft>
              <a:defRPr sz="2000">
                <a:solidFill>
                  <a:schemeClr val="tx1"/>
                </a:solidFill>
                <a:latin typeface="Arial" panose="020B0604020202020204" pitchFamily="34" charset="0"/>
                <a:ea typeface="ヒラギノ角ゴ Pro W3"/>
                <a:cs typeface="ヒラギノ角ゴ Pro W3"/>
              </a:defRPr>
            </a:lvl9pPr>
          </a:lstStyle>
          <a:p>
            <a:pPr>
              <a:lnSpc>
                <a:spcPct val="80000"/>
              </a:lnSpc>
            </a:pPr>
            <a:endParaRPr lang="de-DE" altLang="de-DE" sz="2800"/>
          </a:p>
        </p:txBody>
      </p:sp>
      <p:sp>
        <p:nvSpPr>
          <p:cNvPr id="3" name="Rectangle 6">
            <a:extLst>
              <a:ext uri="{FF2B5EF4-FFF2-40B4-BE49-F238E27FC236}">
                <a16:creationId xmlns:a16="http://schemas.microsoft.com/office/drawing/2014/main" id="{83F4D39E-EF55-5596-1021-797BDBA6B763}"/>
              </a:ext>
            </a:extLst>
          </p:cNvPr>
          <p:cNvSpPr>
            <a:spLocks noChangeArrowheads="1"/>
          </p:cNvSpPr>
          <p:nvPr/>
        </p:nvSpPr>
        <p:spPr bwMode="auto">
          <a:xfrm>
            <a:off x="0" y="6742115"/>
            <a:ext cx="12192000" cy="115885"/>
          </a:xfrm>
          <a:prstGeom prst="rect">
            <a:avLst/>
          </a:prstGeom>
          <a:solidFill>
            <a:srgbClr val="FF0000"/>
          </a:solidFill>
          <a:ln w="9525">
            <a:solidFill>
              <a:schemeClr val="tx1"/>
            </a:solidFill>
            <a:miter lim="800000"/>
            <a:headEnd/>
            <a:tailEnd/>
          </a:ln>
          <a:effectLst/>
        </p:spPr>
        <p:txBody>
          <a:bodyPr wrap="none" anchor="ctr"/>
          <a:lstStyle>
            <a:lvl1pPr>
              <a:defRPr>
                <a:solidFill>
                  <a:schemeClr val="tx1"/>
                </a:solidFill>
                <a:latin typeface="Arial" panose="020B0604020202020204" pitchFamily="34" charset="0"/>
                <a:ea typeface="ヒラギノ角ゴ Pro W3"/>
                <a:cs typeface="ヒラギノ角ゴ Pro W3"/>
              </a:defRPr>
            </a:lvl1pPr>
            <a:lvl2pPr marL="742950" indent="-285750">
              <a:defRPr>
                <a:solidFill>
                  <a:schemeClr val="tx1"/>
                </a:solidFill>
                <a:latin typeface="Arial" panose="020B0604020202020204" pitchFamily="34" charset="0"/>
                <a:ea typeface="ヒラギノ角ゴ Pro W3"/>
                <a:cs typeface="ヒラギノ角ゴ Pro W3"/>
              </a:defRPr>
            </a:lvl2pPr>
            <a:lvl3pPr marL="1143000" indent="-228600">
              <a:defRPr>
                <a:solidFill>
                  <a:schemeClr val="tx1"/>
                </a:solidFill>
                <a:latin typeface="Arial" panose="020B0604020202020204" pitchFamily="34" charset="0"/>
                <a:ea typeface="ヒラギノ角ゴ Pro W3"/>
                <a:cs typeface="ヒラギノ角ゴ Pro W3"/>
              </a:defRPr>
            </a:lvl3pPr>
            <a:lvl4pPr marL="1600200" indent="-228600">
              <a:defRPr>
                <a:solidFill>
                  <a:schemeClr val="tx1"/>
                </a:solidFill>
                <a:latin typeface="Arial" panose="020B0604020202020204" pitchFamily="34" charset="0"/>
                <a:ea typeface="ヒラギノ角ゴ Pro W3"/>
                <a:cs typeface="ヒラギノ角ゴ Pro W3"/>
              </a:defRPr>
            </a:lvl4pPr>
            <a:lvl5pPr marL="2057400" indent="-228600">
              <a:defRPr>
                <a:solidFill>
                  <a:schemeClr val="tx1"/>
                </a:solidFill>
                <a:latin typeface="Arial" panose="020B0604020202020204" pitchFamily="34" charset="0"/>
                <a:ea typeface="ヒラギノ角ゴ Pro W3"/>
                <a:cs typeface="ヒラギノ角ゴ Pro W3"/>
              </a:defRPr>
            </a:lvl5pPr>
            <a:lvl6pPr marL="2514600" indent="-228600" fontAlgn="base">
              <a:spcBef>
                <a:spcPct val="0"/>
              </a:spcBef>
              <a:spcAft>
                <a:spcPct val="0"/>
              </a:spcAft>
              <a:defRPr>
                <a:solidFill>
                  <a:schemeClr val="tx1"/>
                </a:solidFill>
                <a:latin typeface="Arial" panose="020B0604020202020204" pitchFamily="34" charset="0"/>
                <a:ea typeface="ヒラギノ角ゴ Pro W3"/>
                <a:cs typeface="ヒラギノ角ゴ Pro W3"/>
              </a:defRPr>
            </a:lvl6pPr>
            <a:lvl7pPr marL="2971800" indent="-228600" fontAlgn="base">
              <a:spcBef>
                <a:spcPct val="0"/>
              </a:spcBef>
              <a:spcAft>
                <a:spcPct val="0"/>
              </a:spcAft>
              <a:defRPr>
                <a:solidFill>
                  <a:schemeClr val="tx1"/>
                </a:solidFill>
                <a:latin typeface="Arial" panose="020B0604020202020204" pitchFamily="34" charset="0"/>
                <a:ea typeface="ヒラギノ角ゴ Pro W3"/>
                <a:cs typeface="ヒラギノ角ゴ Pro W3"/>
              </a:defRPr>
            </a:lvl7pPr>
            <a:lvl8pPr marL="3429000" indent="-228600" fontAlgn="base">
              <a:spcBef>
                <a:spcPct val="0"/>
              </a:spcBef>
              <a:spcAft>
                <a:spcPct val="0"/>
              </a:spcAft>
              <a:defRPr>
                <a:solidFill>
                  <a:schemeClr val="tx1"/>
                </a:solidFill>
                <a:latin typeface="Arial" panose="020B0604020202020204" pitchFamily="34" charset="0"/>
                <a:ea typeface="ヒラギノ角ゴ Pro W3"/>
                <a:cs typeface="ヒラギノ角ゴ Pro W3"/>
              </a:defRPr>
            </a:lvl8pPr>
            <a:lvl9pPr marL="3886200" indent="-228600" fontAlgn="base">
              <a:spcBef>
                <a:spcPct val="0"/>
              </a:spcBef>
              <a:spcAft>
                <a:spcPct val="0"/>
              </a:spcAft>
              <a:defRPr>
                <a:solidFill>
                  <a:schemeClr val="tx1"/>
                </a:solidFill>
                <a:latin typeface="Arial" panose="020B0604020202020204" pitchFamily="34" charset="0"/>
                <a:ea typeface="ヒラギノ角ゴ Pro W3"/>
                <a:cs typeface="ヒラギノ角ゴ Pro W3"/>
              </a:defRPr>
            </a:lvl9pPr>
          </a:lstStyle>
          <a:p>
            <a:endParaRPr lang="de-DE" altLang="de-DE"/>
          </a:p>
        </p:txBody>
      </p:sp>
    </p:spTree>
    <p:extLst>
      <p:ext uri="{BB962C8B-B14F-4D97-AF65-F5344CB8AC3E}">
        <p14:creationId xmlns:p14="http://schemas.microsoft.com/office/powerpoint/2010/main" val="2710283410"/>
      </p:ext>
    </p:extLst>
  </p:cSld>
  <p:clrMapOvr>
    <a:masterClrMapping/>
  </p:clrMapOvr>
  <mc:AlternateContent xmlns:mc="http://schemas.openxmlformats.org/markup-compatibility/2006">
    <mc:Choice xmlns:p14="http://schemas.microsoft.com/office/powerpoint/2010/main" Requires="p14">
      <p:transition spd="slow" p14:dur="2000" advClick="0" advTm="20000"/>
    </mc:Choice>
    <mc:Fallback>
      <p:transition spd="slow" advClick="0" advTm="20000"/>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7" presetClass="exit" presetSubtype="8" fill="hold" grpId="0" nodeType="afterEffect">
                                  <p:stCondLst>
                                    <p:cond delay="0"/>
                                  </p:stCondLst>
                                  <p:childTnLst>
                                    <p:anim calcmode="lin" valueType="num">
                                      <p:cBhvr additive="base">
                                        <p:cTn id="6" dur="20000"/>
                                        <p:tgtEl>
                                          <p:spTgt spid="3"/>
                                        </p:tgtEl>
                                        <p:attrNameLst>
                                          <p:attrName>ppt_x</p:attrName>
                                        </p:attrNameLst>
                                      </p:cBhvr>
                                      <p:tavLst>
                                        <p:tav tm="0">
                                          <p:val>
                                            <p:strVal val="ppt_x"/>
                                          </p:val>
                                        </p:tav>
                                        <p:tav tm="100000">
                                          <p:val>
                                            <p:strVal val="0-ppt_w/2"/>
                                          </p:val>
                                        </p:tav>
                                      </p:tavLst>
                                    </p:anim>
                                    <p:anim calcmode="lin" valueType="num">
                                      <p:cBhvr additive="base">
                                        <p:cTn id="7" dur="20000"/>
                                        <p:tgtEl>
                                          <p:spTgt spid="3"/>
                                        </p:tgtEl>
                                        <p:attrNameLst>
                                          <p:attrName>ppt_y</p:attrName>
                                        </p:attrNameLst>
                                      </p:cBhvr>
                                      <p:tavLst>
                                        <p:tav tm="0">
                                          <p:val>
                                            <p:strVal val="ppt_y"/>
                                          </p:val>
                                        </p:tav>
                                        <p:tav tm="100000">
                                          <p:val>
                                            <p:strVal val="ppt_y"/>
                                          </p:val>
                                        </p:tav>
                                      </p:tavLst>
                                    </p:anim>
                                    <p:set>
                                      <p:cBhvr>
                                        <p:cTn id="8" dur="1" fill="hold">
                                          <p:stCondLst>
                                            <p:cond delay="19999"/>
                                          </p:stCondLst>
                                        </p:cTn>
                                        <p:tgtEl>
                                          <p:spTgt spid="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AA6393-C1F9-829D-52B7-51F50C526B53}"/>
            </a:ext>
          </a:extLst>
        </p:cNvPr>
        <p:cNvGrpSpPr/>
        <p:nvPr/>
      </p:nvGrpSpPr>
      <p:grpSpPr>
        <a:xfrm>
          <a:off x="0" y="0"/>
          <a:ext cx="0" cy="0"/>
          <a:chOff x="0" y="0"/>
          <a:chExt cx="0" cy="0"/>
        </a:xfrm>
      </p:grpSpPr>
      <p:sp>
        <p:nvSpPr>
          <p:cNvPr id="36867" name="Rectangle 3">
            <a:extLst>
              <a:ext uri="{FF2B5EF4-FFF2-40B4-BE49-F238E27FC236}">
                <a16:creationId xmlns:a16="http://schemas.microsoft.com/office/drawing/2014/main" id="{6FACFCB8-64B6-BE72-608D-EF281707780F}"/>
              </a:ext>
            </a:extLst>
          </p:cNvPr>
          <p:cNvSpPr>
            <a:spLocks noChangeArrowheads="1"/>
          </p:cNvSpPr>
          <p:nvPr/>
        </p:nvSpPr>
        <p:spPr bwMode="auto">
          <a:xfrm>
            <a:off x="2135188" y="3644900"/>
            <a:ext cx="7777162" cy="2376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lgn="ctr" eaLnBrk="0" hangingPunct="0">
              <a:spcBef>
                <a:spcPct val="20000"/>
              </a:spcBef>
              <a:defRPr sz="3200">
                <a:solidFill>
                  <a:schemeClr val="tx1"/>
                </a:solidFill>
                <a:latin typeface="Arial" panose="020B0604020202020204" pitchFamily="34" charset="0"/>
                <a:ea typeface="ヒラギノ角ゴ Pro W3"/>
                <a:cs typeface="ヒラギノ角ゴ Pro W3"/>
              </a:defRPr>
            </a:lvl1pPr>
            <a:lvl2pPr algn="ctr" eaLnBrk="0" hangingPunct="0">
              <a:spcBef>
                <a:spcPct val="20000"/>
              </a:spcBef>
              <a:defRPr sz="2800">
                <a:solidFill>
                  <a:schemeClr val="tx1"/>
                </a:solidFill>
                <a:latin typeface="Arial" panose="020B0604020202020204" pitchFamily="34" charset="0"/>
                <a:ea typeface="ヒラギノ角ゴ Pro W3"/>
                <a:cs typeface="ヒラギノ角ゴ Pro W3"/>
              </a:defRPr>
            </a:lvl2pPr>
            <a:lvl3pPr algn="ctr" eaLnBrk="0" hangingPunct="0">
              <a:spcBef>
                <a:spcPct val="20000"/>
              </a:spcBef>
              <a:defRPr sz="2400">
                <a:solidFill>
                  <a:schemeClr val="tx1"/>
                </a:solidFill>
                <a:latin typeface="Arial" panose="020B0604020202020204" pitchFamily="34" charset="0"/>
                <a:ea typeface="ヒラギノ角ゴ Pro W3"/>
                <a:cs typeface="ヒラギノ角ゴ Pro W3"/>
              </a:defRPr>
            </a:lvl3pPr>
            <a:lvl4pPr algn="ctr" eaLnBrk="0" hangingPunct="0">
              <a:spcBef>
                <a:spcPct val="20000"/>
              </a:spcBef>
              <a:defRPr sz="2000">
                <a:solidFill>
                  <a:schemeClr val="tx1"/>
                </a:solidFill>
                <a:latin typeface="Arial" panose="020B0604020202020204" pitchFamily="34" charset="0"/>
                <a:ea typeface="ヒラギノ角ゴ Pro W3"/>
                <a:cs typeface="ヒラギノ角ゴ Pro W3"/>
              </a:defRPr>
            </a:lvl4pPr>
            <a:lvl5pPr algn="ctr" eaLnBrk="0" hangingPunct="0">
              <a:spcBef>
                <a:spcPct val="20000"/>
              </a:spcBef>
              <a:defRPr sz="2000">
                <a:solidFill>
                  <a:schemeClr val="tx1"/>
                </a:solidFill>
                <a:latin typeface="Arial" panose="020B0604020202020204" pitchFamily="34" charset="0"/>
                <a:ea typeface="ヒラギノ角ゴ Pro W3"/>
                <a:cs typeface="ヒラギノ角ゴ Pro W3"/>
              </a:defRPr>
            </a:lvl5pPr>
            <a:lvl6pPr algn="ctr" eaLnBrk="0" fontAlgn="base" hangingPunct="0">
              <a:spcBef>
                <a:spcPct val="20000"/>
              </a:spcBef>
              <a:spcAft>
                <a:spcPct val="0"/>
              </a:spcAft>
              <a:defRPr sz="2000">
                <a:solidFill>
                  <a:schemeClr val="tx1"/>
                </a:solidFill>
                <a:latin typeface="Arial" panose="020B0604020202020204" pitchFamily="34" charset="0"/>
                <a:ea typeface="ヒラギノ角ゴ Pro W3"/>
                <a:cs typeface="ヒラギノ角ゴ Pro W3"/>
              </a:defRPr>
            </a:lvl6pPr>
            <a:lvl7pPr algn="ctr" eaLnBrk="0" fontAlgn="base" hangingPunct="0">
              <a:spcBef>
                <a:spcPct val="20000"/>
              </a:spcBef>
              <a:spcAft>
                <a:spcPct val="0"/>
              </a:spcAft>
              <a:defRPr sz="2000">
                <a:solidFill>
                  <a:schemeClr val="tx1"/>
                </a:solidFill>
                <a:latin typeface="Arial" panose="020B0604020202020204" pitchFamily="34" charset="0"/>
                <a:ea typeface="ヒラギノ角ゴ Pro W3"/>
                <a:cs typeface="ヒラギノ角ゴ Pro W3"/>
              </a:defRPr>
            </a:lvl7pPr>
            <a:lvl8pPr algn="ctr" eaLnBrk="0" fontAlgn="base" hangingPunct="0">
              <a:spcBef>
                <a:spcPct val="20000"/>
              </a:spcBef>
              <a:spcAft>
                <a:spcPct val="0"/>
              </a:spcAft>
              <a:defRPr sz="2000">
                <a:solidFill>
                  <a:schemeClr val="tx1"/>
                </a:solidFill>
                <a:latin typeface="Arial" panose="020B0604020202020204" pitchFamily="34" charset="0"/>
                <a:ea typeface="ヒラギノ角ゴ Pro W3"/>
                <a:cs typeface="ヒラギノ角ゴ Pro W3"/>
              </a:defRPr>
            </a:lvl8pPr>
            <a:lvl9pPr algn="ctr" eaLnBrk="0" fontAlgn="base" hangingPunct="0">
              <a:spcBef>
                <a:spcPct val="20000"/>
              </a:spcBef>
              <a:spcAft>
                <a:spcPct val="0"/>
              </a:spcAft>
              <a:defRPr sz="2000">
                <a:solidFill>
                  <a:schemeClr val="tx1"/>
                </a:solidFill>
                <a:latin typeface="Arial" panose="020B0604020202020204" pitchFamily="34" charset="0"/>
                <a:ea typeface="ヒラギノ角ゴ Pro W3"/>
                <a:cs typeface="ヒラギノ角ゴ Pro W3"/>
              </a:defRPr>
            </a:lvl9pPr>
          </a:lstStyle>
          <a:p>
            <a:pPr>
              <a:lnSpc>
                <a:spcPct val="80000"/>
              </a:lnSpc>
            </a:pPr>
            <a:endParaRPr lang="de-DE" altLang="de-DE" sz="2800"/>
          </a:p>
        </p:txBody>
      </p:sp>
      <p:sp>
        <p:nvSpPr>
          <p:cNvPr id="3" name="Rectangle 6">
            <a:extLst>
              <a:ext uri="{FF2B5EF4-FFF2-40B4-BE49-F238E27FC236}">
                <a16:creationId xmlns:a16="http://schemas.microsoft.com/office/drawing/2014/main" id="{EAC4FA36-5A8B-AD58-0D42-1F2A7759D69D}"/>
              </a:ext>
            </a:extLst>
          </p:cNvPr>
          <p:cNvSpPr>
            <a:spLocks noChangeArrowheads="1"/>
          </p:cNvSpPr>
          <p:nvPr/>
        </p:nvSpPr>
        <p:spPr bwMode="auto">
          <a:xfrm>
            <a:off x="0" y="6742115"/>
            <a:ext cx="12192000" cy="115885"/>
          </a:xfrm>
          <a:prstGeom prst="rect">
            <a:avLst/>
          </a:prstGeom>
          <a:solidFill>
            <a:srgbClr val="FF0000"/>
          </a:solidFill>
          <a:ln w="9525">
            <a:solidFill>
              <a:schemeClr val="tx1"/>
            </a:solidFill>
            <a:miter lim="800000"/>
            <a:headEnd/>
            <a:tailEnd/>
          </a:ln>
          <a:effectLst/>
        </p:spPr>
        <p:txBody>
          <a:bodyPr wrap="none" anchor="ctr"/>
          <a:lstStyle>
            <a:lvl1pPr>
              <a:defRPr>
                <a:solidFill>
                  <a:schemeClr val="tx1"/>
                </a:solidFill>
                <a:latin typeface="Arial" panose="020B0604020202020204" pitchFamily="34" charset="0"/>
                <a:ea typeface="ヒラギノ角ゴ Pro W3"/>
                <a:cs typeface="ヒラギノ角ゴ Pro W3"/>
              </a:defRPr>
            </a:lvl1pPr>
            <a:lvl2pPr marL="742950" indent="-285750">
              <a:defRPr>
                <a:solidFill>
                  <a:schemeClr val="tx1"/>
                </a:solidFill>
                <a:latin typeface="Arial" panose="020B0604020202020204" pitchFamily="34" charset="0"/>
                <a:ea typeface="ヒラギノ角ゴ Pro W3"/>
                <a:cs typeface="ヒラギノ角ゴ Pro W3"/>
              </a:defRPr>
            </a:lvl2pPr>
            <a:lvl3pPr marL="1143000" indent="-228600">
              <a:defRPr>
                <a:solidFill>
                  <a:schemeClr val="tx1"/>
                </a:solidFill>
                <a:latin typeface="Arial" panose="020B0604020202020204" pitchFamily="34" charset="0"/>
                <a:ea typeface="ヒラギノ角ゴ Pro W3"/>
                <a:cs typeface="ヒラギノ角ゴ Pro W3"/>
              </a:defRPr>
            </a:lvl3pPr>
            <a:lvl4pPr marL="1600200" indent="-228600">
              <a:defRPr>
                <a:solidFill>
                  <a:schemeClr val="tx1"/>
                </a:solidFill>
                <a:latin typeface="Arial" panose="020B0604020202020204" pitchFamily="34" charset="0"/>
                <a:ea typeface="ヒラギノ角ゴ Pro W3"/>
                <a:cs typeface="ヒラギノ角ゴ Pro W3"/>
              </a:defRPr>
            </a:lvl4pPr>
            <a:lvl5pPr marL="2057400" indent="-228600">
              <a:defRPr>
                <a:solidFill>
                  <a:schemeClr val="tx1"/>
                </a:solidFill>
                <a:latin typeface="Arial" panose="020B0604020202020204" pitchFamily="34" charset="0"/>
                <a:ea typeface="ヒラギノ角ゴ Pro W3"/>
                <a:cs typeface="ヒラギノ角ゴ Pro W3"/>
              </a:defRPr>
            </a:lvl5pPr>
            <a:lvl6pPr marL="2514600" indent="-228600" fontAlgn="base">
              <a:spcBef>
                <a:spcPct val="0"/>
              </a:spcBef>
              <a:spcAft>
                <a:spcPct val="0"/>
              </a:spcAft>
              <a:defRPr>
                <a:solidFill>
                  <a:schemeClr val="tx1"/>
                </a:solidFill>
                <a:latin typeface="Arial" panose="020B0604020202020204" pitchFamily="34" charset="0"/>
                <a:ea typeface="ヒラギノ角ゴ Pro W3"/>
                <a:cs typeface="ヒラギノ角ゴ Pro W3"/>
              </a:defRPr>
            </a:lvl6pPr>
            <a:lvl7pPr marL="2971800" indent="-228600" fontAlgn="base">
              <a:spcBef>
                <a:spcPct val="0"/>
              </a:spcBef>
              <a:spcAft>
                <a:spcPct val="0"/>
              </a:spcAft>
              <a:defRPr>
                <a:solidFill>
                  <a:schemeClr val="tx1"/>
                </a:solidFill>
                <a:latin typeface="Arial" panose="020B0604020202020204" pitchFamily="34" charset="0"/>
                <a:ea typeface="ヒラギノ角ゴ Pro W3"/>
                <a:cs typeface="ヒラギノ角ゴ Pro W3"/>
              </a:defRPr>
            </a:lvl7pPr>
            <a:lvl8pPr marL="3429000" indent="-228600" fontAlgn="base">
              <a:spcBef>
                <a:spcPct val="0"/>
              </a:spcBef>
              <a:spcAft>
                <a:spcPct val="0"/>
              </a:spcAft>
              <a:defRPr>
                <a:solidFill>
                  <a:schemeClr val="tx1"/>
                </a:solidFill>
                <a:latin typeface="Arial" panose="020B0604020202020204" pitchFamily="34" charset="0"/>
                <a:ea typeface="ヒラギノ角ゴ Pro W3"/>
                <a:cs typeface="ヒラギノ角ゴ Pro W3"/>
              </a:defRPr>
            </a:lvl8pPr>
            <a:lvl9pPr marL="3886200" indent="-228600" fontAlgn="base">
              <a:spcBef>
                <a:spcPct val="0"/>
              </a:spcBef>
              <a:spcAft>
                <a:spcPct val="0"/>
              </a:spcAft>
              <a:defRPr>
                <a:solidFill>
                  <a:schemeClr val="tx1"/>
                </a:solidFill>
                <a:latin typeface="Arial" panose="020B0604020202020204" pitchFamily="34" charset="0"/>
                <a:ea typeface="ヒラギノ角ゴ Pro W3"/>
                <a:cs typeface="ヒラギノ角ゴ Pro W3"/>
              </a:defRPr>
            </a:lvl9pPr>
          </a:lstStyle>
          <a:p>
            <a:endParaRPr lang="de-DE" altLang="de-DE"/>
          </a:p>
        </p:txBody>
      </p:sp>
    </p:spTree>
    <p:extLst>
      <p:ext uri="{BB962C8B-B14F-4D97-AF65-F5344CB8AC3E}">
        <p14:creationId xmlns:p14="http://schemas.microsoft.com/office/powerpoint/2010/main" val="23679231"/>
      </p:ext>
    </p:extLst>
  </p:cSld>
  <p:clrMapOvr>
    <a:masterClrMapping/>
  </p:clrMapOvr>
  <mc:AlternateContent xmlns:mc="http://schemas.openxmlformats.org/markup-compatibility/2006">
    <mc:Choice xmlns:p14="http://schemas.microsoft.com/office/powerpoint/2010/main" Requires="p14">
      <p:transition spd="slow" p14:dur="2000" advClick="0" advTm="20000"/>
    </mc:Choice>
    <mc:Fallback>
      <p:transition spd="slow" advClick="0" advTm="20000"/>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7" presetClass="exit" presetSubtype="8" fill="hold" grpId="0" nodeType="afterEffect">
                                  <p:stCondLst>
                                    <p:cond delay="0"/>
                                  </p:stCondLst>
                                  <p:childTnLst>
                                    <p:anim calcmode="lin" valueType="num">
                                      <p:cBhvr additive="base">
                                        <p:cTn id="6" dur="20000"/>
                                        <p:tgtEl>
                                          <p:spTgt spid="3"/>
                                        </p:tgtEl>
                                        <p:attrNameLst>
                                          <p:attrName>ppt_x</p:attrName>
                                        </p:attrNameLst>
                                      </p:cBhvr>
                                      <p:tavLst>
                                        <p:tav tm="0">
                                          <p:val>
                                            <p:strVal val="ppt_x"/>
                                          </p:val>
                                        </p:tav>
                                        <p:tav tm="100000">
                                          <p:val>
                                            <p:strVal val="0-ppt_w/2"/>
                                          </p:val>
                                        </p:tav>
                                      </p:tavLst>
                                    </p:anim>
                                    <p:anim calcmode="lin" valueType="num">
                                      <p:cBhvr additive="base">
                                        <p:cTn id="7" dur="20000"/>
                                        <p:tgtEl>
                                          <p:spTgt spid="3"/>
                                        </p:tgtEl>
                                        <p:attrNameLst>
                                          <p:attrName>ppt_y</p:attrName>
                                        </p:attrNameLst>
                                      </p:cBhvr>
                                      <p:tavLst>
                                        <p:tav tm="0">
                                          <p:val>
                                            <p:strVal val="ppt_y"/>
                                          </p:val>
                                        </p:tav>
                                        <p:tav tm="100000">
                                          <p:val>
                                            <p:strVal val="ppt_y"/>
                                          </p:val>
                                        </p:tav>
                                      </p:tavLst>
                                    </p:anim>
                                    <p:set>
                                      <p:cBhvr>
                                        <p:cTn id="8" dur="1" fill="hold">
                                          <p:stCondLst>
                                            <p:cond delay="19999"/>
                                          </p:stCondLst>
                                        </p:cTn>
                                        <p:tgtEl>
                                          <p:spTgt spid="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A8A5CD-9E01-4C41-D9EE-310D292933CA}"/>
            </a:ext>
          </a:extLst>
        </p:cNvPr>
        <p:cNvGrpSpPr/>
        <p:nvPr/>
      </p:nvGrpSpPr>
      <p:grpSpPr>
        <a:xfrm>
          <a:off x="0" y="0"/>
          <a:ext cx="0" cy="0"/>
          <a:chOff x="0" y="0"/>
          <a:chExt cx="0" cy="0"/>
        </a:xfrm>
      </p:grpSpPr>
      <p:sp>
        <p:nvSpPr>
          <p:cNvPr id="36867" name="Rectangle 3">
            <a:extLst>
              <a:ext uri="{FF2B5EF4-FFF2-40B4-BE49-F238E27FC236}">
                <a16:creationId xmlns:a16="http://schemas.microsoft.com/office/drawing/2014/main" id="{4C33BFD1-48E0-6EDF-2D87-3587A8C9FE0A}"/>
              </a:ext>
            </a:extLst>
          </p:cNvPr>
          <p:cNvSpPr>
            <a:spLocks noChangeArrowheads="1"/>
          </p:cNvSpPr>
          <p:nvPr/>
        </p:nvSpPr>
        <p:spPr bwMode="auto">
          <a:xfrm>
            <a:off x="2135188" y="3644900"/>
            <a:ext cx="7777162" cy="2376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lgn="ctr" eaLnBrk="0" hangingPunct="0">
              <a:spcBef>
                <a:spcPct val="20000"/>
              </a:spcBef>
              <a:defRPr sz="3200">
                <a:solidFill>
                  <a:schemeClr val="tx1"/>
                </a:solidFill>
                <a:latin typeface="Arial" panose="020B0604020202020204" pitchFamily="34" charset="0"/>
                <a:ea typeface="ヒラギノ角ゴ Pro W3"/>
                <a:cs typeface="ヒラギノ角ゴ Pro W3"/>
              </a:defRPr>
            </a:lvl1pPr>
            <a:lvl2pPr algn="ctr" eaLnBrk="0" hangingPunct="0">
              <a:spcBef>
                <a:spcPct val="20000"/>
              </a:spcBef>
              <a:defRPr sz="2800">
                <a:solidFill>
                  <a:schemeClr val="tx1"/>
                </a:solidFill>
                <a:latin typeface="Arial" panose="020B0604020202020204" pitchFamily="34" charset="0"/>
                <a:ea typeface="ヒラギノ角ゴ Pro W3"/>
                <a:cs typeface="ヒラギノ角ゴ Pro W3"/>
              </a:defRPr>
            </a:lvl2pPr>
            <a:lvl3pPr algn="ctr" eaLnBrk="0" hangingPunct="0">
              <a:spcBef>
                <a:spcPct val="20000"/>
              </a:spcBef>
              <a:defRPr sz="2400">
                <a:solidFill>
                  <a:schemeClr val="tx1"/>
                </a:solidFill>
                <a:latin typeface="Arial" panose="020B0604020202020204" pitchFamily="34" charset="0"/>
                <a:ea typeface="ヒラギノ角ゴ Pro W3"/>
                <a:cs typeface="ヒラギノ角ゴ Pro W3"/>
              </a:defRPr>
            </a:lvl3pPr>
            <a:lvl4pPr algn="ctr" eaLnBrk="0" hangingPunct="0">
              <a:spcBef>
                <a:spcPct val="20000"/>
              </a:spcBef>
              <a:defRPr sz="2000">
                <a:solidFill>
                  <a:schemeClr val="tx1"/>
                </a:solidFill>
                <a:latin typeface="Arial" panose="020B0604020202020204" pitchFamily="34" charset="0"/>
                <a:ea typeface="ヒラギノ角ゴ Pro W3"/>
                <a:cs typeface="ヒラギノ角ゴ Pro W3"/>
              </a:defRPr>
            </a:lvl4pPr>
            <a:lvl5pPr algn="ctr" eaLnBrk="0" hangingPunct="0">
              <a:spcBef>
                <a:spcPct val="20000"/>
              </a:spcBef>
              <a:defRPr sz="2000">
                <a:solidFill>
                  <a:schemeClr val="tx1"/>
                </a:solidFill>
                <a:latin typeface="Arial" panose="020B0604020202020204" pitchFamily="34" charset="0"/>
                <a:ea typeface="ヒラギノ角ゴ Pro W3"/>
                <a:cs typeface="ヒラギノ角ゴ Pro W3"/>
              </a:defRPr>
            </a:lvl5pPr>
            <a:lvl6pPr algn="ctr" eaLnBrk="0" fontAlgn="base" hangingPunct="0">
              <a:spcBef>
                <a:spcPct val="20000"/>
              </a:spcBef>
              <a:spcAft>
                <a:spcPct val="0"/>
              </a:spcAft>
              <a:defRPr sz="2000">
                <a:solidFill>
                  <a:schemeClr val="tx1"/>
                </a:solidFill>
                <a:latin typeface="Arial" panose="020B0604020202020204" pitchFamily="34" charset="0"/>
                <a:ea typeface="ヒラギノ角ゴ Pro W3"/>
                <a:cs typeface="ヒラギノ角ゴ Pro W3"/>
              </a:defRPr>
            </a:lvl6pPr>
            <a:lvl7pPr algn="ctr" eaLnBrk="0" fontAlgn="base" hangingPunct="0">
              <a:spcBef>
                <a:spcPct val="20000"/>
              </a:spcBef>
              <a:spcAft>
                <a:spcPct val="0"/>
              </a:spcAft>
              <a:defRPr sz="2000">
                <a:solidFill>
                  <a:schemeClr val="tx1"/>
                </a:solidFill>
                <a:latin typeface="Arial" panose="020B0604020202020204" pitchFamily="34" charset="0"/>
                <a:ea typeface="ヒラギノ角ゴ Pro W3"/>
                <a:cs typeface="ヒラギノ角ゴ Pro W3"/>
              </a:defRPr>
            </a:lvl7pPr>
            <a:lvl8pPr algn="ctr" eaLnBrk="0" fontAlgn="base" hangingPunct="0">
              <a:spcBef>
                <a:spcPct val="20000"/>
              </a:spcBef>
              <a:spcAft>
                <a:spcPct val="0"/>
              </a:spcAft>
              <a:defRPr sz="2000">
                <a:solidFill>
                  <a:schemeClr val="tx1"/>
                </a:solidFill>
                <a:latin typeface="Arial" panose="020B0604020202020204" pitchFamily="34" charset="0"/>
                <a:ea typeface="ヒラギノ角ゴ Pro W3"/>
                <a:cs typeface="ヒラギノ角ゴ Pro W3"/>
              </a:defRPr>
            </a:lvl8pPr>
            <a:lvl9pPr algn="ctr" eaLnBrk="0" fontAlgn="base" hangingPunct="0">
              <a:spcBef>
                <a:spcPct val="20000"/>
              </a:spcBef>
              <a:spcAft>
                <a:spcPct val="0"/>
              </a:spcAft>
              <a:defRPr sz="2000">
                <a:solidFill>
                  <a:schemeClr val="tx1"/>
                </a:solidFill>
                <a:latin typeface="Arial" panose="020B0604020202020204" pitchFamily="34" charset="0"/>
                <a:ea typeface="ヒラギノ角ゴ Pro W3"/>
                <a:cs typeface="ヒラギノ角ゴ Pro W3"/>
              </a:defRPr>
            </a:lvl9pPr>
          </a:lstStyle>
          <a:p>
            <a:pPr>
              <a:lnSpc>
                <a:spcPct val="80000"/>
              </a:lnSpc>
            </a:pPr>
            <a:endParaRPr lang="de-DE" altLang="de-DE" sz="2800"/>
          </a:p>
        </p:txBody>
      </p:sp>
      <p:sp>
        <p:nvSpPr>
          <p:cNvPr id="3" name="Rectangle 6">
            <a:extLst>
              <a:ext uri="{FF2B5EF4-FFF2-40B4-BE49-F238E27FC236}">
                <a16:creationId xmlns:a16="http://schemas.microsoft.com/office/drawing/2014/main" id="{C1D087F3-8BC1-17F7-7D0A-90A642BE43AD}"/>
              </a:ext>
            </a:extLst>
          </p:cNvPr>
          <p:cNvSpPr>
            <a:spLocks noChangeArrowheads="1"/>
          </p:cNvSpPr>
          <p:nvPr/>
        </p:nvSpPr>
        <p:spPr bwMode="auto">
          <a:xfrm>
            <a:off x="0" y="6742115"/>
            <a:ext cx="12192000" cy="115885"/>
          </a:xfrm>
          <a:prstGeom prst="rect">
            <a:avLst/>
          </a:prstGeom>
          <a:solidFill>
            <a:srgbClr val="FF0000"/>
          </a:solidFill>
          <a:ln w="9525">
            <a:solidFill>
              <a:schemeClr val="tx1"/>
            </a:solidFill>
            <a:miter lim="800000"/>
            <a:headEnd/>
            <a:tailEnd/>
          </a:ln>
          <a:effectLst/>
        </p:spPr>
        <p:txBody>
          <a:bodyPr wrap="none" anchor="ctr"/>
          <a:lstStyle>
            <a:lvl1pPr>
              <a:defRPr>
                <a:solidFill>
                  <a:schemeClr val="tx1"/>
                </a:solidFill>
                <a:latin typeface="Arial" panose="020B0604020202020204" pitchFamily="34" charset="0"/>
                <a:ea typeface="ヒラギノ角ゴ Pro W3"/>
                <a:cs typeface="ヒラギノ角ゴ Pro W3"/>
              </a:defRPr>
            </a:lvl1pPr>
            <a:lvl2pPr marL="742950" indent="-285750">
              <a:defRPr>
                <a:solidFill>
                  <a:schemeClr val="tx1"/>
                </a:solidFill>
                <a:latin typeface="Arial" panose="020B0604020202020204" pitchFamily="34" charset="0"/>
                <a:ea typeface="ヒラギノ角ゴ Pro W3"/>
                <a:cs typeface="ヒラギノ角ゴ Pro W3"/>
              </a:defRPr>
            </a:lvl2pPr>
            <a:lvl3pPr marL="1143000" indent="-228600">
              <a:defRPr>
                <a:solidFill>
                  <a:schemeClr val="tx1"/>
                </a:solidFill>
                <a:latin typeface="Arial" panose="020B0604020202020204" pitchFamily="34" charset="0"/>
                <a:ea typeface="ヒラギノ角ゴ Pro W3"/>
                <a:cs typeface="ヒラギノ角ゴ Pro W3"/>
              </a:defRPr>
            </a:lvl3pPr>
            <a:lvl4pPr marL="1600200" indent="-228600">
              <a:defRPr>
                <a:solidFill>
                  <a:schemeClr val="tx1"/>
                </a:solidFill>
                <a:latin typeface="Arial" panose="020B0604020202020204" pitchFamily="34" charset="0"/>
                <a:ea typeface="ヒラギノ角ゴ Pro W3"/>
                <a:cs typeface="ヒラギノ角ゴ Pro W3"/>
              </a:defRPr>
            </a:lvl4pPr>
            <a:lvl5pPr marL="2057400" indent="-228600">
              <a:defRPr>
                <a:solidFill>
                  <a:schemeClr val="tx1"/>
                </a:solidFill>
                <a:latin typeface="Arial" panose="020B0604020202020204" pitchFamily="34" charset="0"/>
                <a:ea typeface="ヒラギノ角ゴ Pro W3"/>
                <a:cs typeface="ヒラギノ角ゴ Pro W3"/>
              </a:defRPr>
            </a:lvl5pPr>
            <a:lvl6pPr marL="2514600" indent="-228600" fontAlgn="base">
              <a:spcBef>
                <a:spcPct val="0"/>
              </a:spcBef>
              <a:spcAft>
                <a:spcPct val="0"/>
              </a:spcAft>
              <a:defRPr>
                <a:solidFill>
                  <a:schemeClr val="tx1"/>
                </a:solidFill>
                <a:latin typeface="Arial" panose="020B0604020202020204" pitchFamily="34" charset="0"/>
                <a:ea typeface="ヒラギノ角ゴ Pro W3"/>
                <a:cs typeface="ヒラギノ角ゴ Pro W3"/>
              </a:defRPr>
            </a:lvl6pPr>
            <a:lvl7pPr marL="2971800" indent="-228600" fontAlgn="base">
              <a:spcBef>
                <a:spcPct val="0"/>
              </a:spcBef>
              <a:spcAft>
                <a:spcPct val="0"/>
              </a:spcAft>
              <a:defRPr>
                <a:solidFill>
                  <a:schemeClr val="tx1"/>
                </a:solidFill>
                <a:latin typeface="Arial" panose="020B0604020202020204" pitchFamily="34" charset="0"/>
                <a:ea typeface="ヒラギノ角ゴ Pro W3"/>
                <a:cs typeface="ヒラギノ角ゴ Pro W3"/>
              </a:defRPr>
            </a:lvl7pPr>
            <a:lvl8pPr marL="3429000" indent="-228600" fontAlgn="base">
              <a:spcBef>
                <a:spcPct val="0"/>
              </a:spcBef>
              <a:spcAft>
                <a:spcPct val="0"/>
              </a:spcAft>
              <a:defRPr>
                <a:solidFill>
                  <a:schemeClr val="tx1"/>
                </a:solidFill>
                <a:latin typeface="Arial" panose="020B0604020202020204" pitchFamily="34" charset="0"/>
                <a:ea typeface="ヒラギノ角ゴ Pro W3"/>
                <a:cs typeface="ヒラギノ角ゴ Pro W3"/>
              </a:defRPr>
            </a:lvl8pPr>
            <a:lvl9pPr marL="3886200" indent="-228600" fontAlgn="base">
              <a:spcBef>
                <a:spcPct val="0"/>
              </a:spcBef>
              <a:spcAft>
                <a:spcPct val="0"/>
              </a:spcAft>
              <a:defRPr>
                <a:solidFill>
                  <a:schemeClr val="tx1"/>
                </a:solidFill>
                <a:latin typeface="Arial" panose="020B0604020202020204" pitchFamily="34" charset="0"/>
                <a:ea typeface="ヒラギノ角ゴ Pro W3"/>
                <a:cs typeface="ヒラギノ角ゴ Pro W3"/>
              </a:defRPr>
            </a:lvl9pPr>
          </a:lstStyle>
          <a:p>
            <a:endParaRPr lang="de-DE" altLang="de-DE"/>
          </a:p>
        </p:txBody>
      </p:sp>
    </p:spTree>
    <p:extLst>
      <p:ext uri="{BB962C8B-B14F-4D97-AF65-F5344CB8AC3E}">
        <p14:creationId xmlns:p14="http://schemas.microsoft.com/office/powerpoint/2010/main" val="3693365002"/>
      </p:ext>
    </p:extLst>
  </p:cSld>
  <p:clrMapOvr>
    <a:masterClrMapping/>
  </p:clrMapOvr>
  <mc:AlternateContent xmlns:mc="http://schemas.openxmlformats.org/markup-compatibility/2006">
    <mc:Choice xmlns:p14="http://schemas.microsoft.com/office/powerpoint/2010/main" Requires="p14">
      <p:transition spd="slow" p14:dur="2000" advClick="0" advTm="20000"/>
    </mc:Choice>
    <mc:Fallback>
      <p:transition spd="slow" advClick="0" advTm="20000"/>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7" presetClass="exit" presetSubtype="8" fill="hold" grpId="0" nodeType="afterEffect">
                                  <p:stCondLst>
                                    <p:cond delay="0"/>
                                  </p:stCondLst>
                                  <p:childTnLst>
                                    <p:anim calcmode="lin" valueType="num">
                                      <p:cBhvr additive="base">
                                        <p:cTn id="6" dur="20000"/>
                                        <p:tgtEl>
                                          <p:spTgt spid="3"/>
                                        </p:tgtEl>
                                        <p:attrNameLst>
                                          <p:attrName>ppt_x</p:attrName>
                                        </p:attrNameLst>
                                      </p:cBhvr>
                                      <p:tavLst>
                                        <p:tav tm="0">
                                          <p:val>
                                            <p:strVal val="ppt_x"/>
                                          </p:val>
                                        </p:tav>
                                        <p:tav tm="100000">
                                          <p:val>
                                            <p:strVal val="0-ppt_w/2"/>
                                          </p:val>
                                        </p:tav>
                                      </p:tavLst>
                                    </p:anim>
                                    <p:anim calcmode="lin" valueType="num">
                                      <p:cBhvr additive="base">
                                        <p:cTn id="7" dur="20000"/>
                                        <p:tgtEl>
                                          <p:spTgt spid="3"/>
                                        </p:tgtEl>
                                        <p:attrNameLst>
                                          <p:attrName>ppt_y</p:attrName>
                                        </p:attrNameLst>
                                      </p:cBhvr>
                                      <p:tavLst>
                                        <p:tav tm="0">
                                          <p:val>
                                            <p:strVal val="ppt_y"/>
                                          </p:val>
                                        </p:tav>
                                        <p:tav tm="100000">
                                          <p:val>
                                            <p:strVal val="ppt_y"/>
                                          </p:val>
                                        </p:tav>
                                      </p:tavLst>
                                    </p:anim>
                                    <p:set>
                                      <p:cBhvr>
                                        <p:cTn id="8" dur="1" fill="hold">
                                          <p:stCondLst>
                                            <p:cond delay="19999"/>
                                          </p:stCondLst>
                                        </p:cTn>
                                        <p:tgtEl>
                                          <p:spTgt spid="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2C52E6-44DF-0B0C-1516-364806CC6451}"/>
            </a:ext>
          </a:extLst>
        </p:cNvPr>
        <p:cNvGrpSpPr/>
        <p:nvPr/>
      </p:nvGrpSpPr>
      <p:grpSpPr>
        <a:xfrm>
          <a:off x="0" y="0"/>
          <a:ext cx="0" cy="0"/>
          <a:chOff x="0" y="0"/>
          <a:chExt cx="0" cy="0"/>
        </a:xfrm>
      </p:grpSpPr>
      <p:sp>
        <p:nvSpPr>
          <p:cNvPr id="36867" name="Rectangle 3">
            <a:extLst>
              <a:ext uri="{FF2B5EF4-FFF2-40B4-BE49-F238E27FC236}">
                <a16:creationId xmlns:a16="http://schemas.microsoft.com/office/drawing/2014/main" id="{EC435E43-49B1-B958-89F2-760D25421815}"/>
              </a:ext>
            </a:extLst>
          </p:cNvPr>
          <p:cNvSpPr>
            <a:spLocks noChangeArrowheads="1"/>
          </p:cNvSpPr>
          <p:nvPr/>
        </p:nvSpPr>
        <p:spPr bwMode="auto">
          <a:xfrm>
            <a:off x="2135188" y="3644900"/>
            <a:ext cx="7777162" cy="2376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lgn="ctr" eaLnBrk="0" hangingPunct="0">
              <a:spcBef>
                <a:spcPct val="20000"/>
              </a:spcBef>
              <a:defRPr sz="3200">
                <a:solidFill>
                  <a:schemeClr val="tx1"/>
                </a:solidFill>
                <a:latin typeface="Arial" panose="020B0604020202020204" pitchFamily="34" charset="0"/>
                <a:ea typeface="ヒラギノ角ゴ Pro W3"/>
                <a:cs typeface="ヒラギノ角ゴ Pro W3"/>
              </a:defRPr>
            </a:lvl1pPr>
            <a:lvl2pPr algn="ctr" eaLnBrk="0" hangingPunct="0">
              <a:spcBef>
                <a:spcPct val="20000"/>
              </a:spcBef>
              <a:defRPr sz="2800">
                <a:solidFill>
                  <a:schemeClr val="tx1"/>
                </a:solidFill>
                <a:latin typeface="Arial" panose="020B0604020202020204" pitchFamily="34" charset="0"/>
                <a:ea typeface="ヒラギノ角ゴ Pro W3"/>
                <a:cs typeface="ヒラギノ角ゴ Pro W3"/>
              </a:defRPr>
            </a:lvl2pPr>
            <a:lvl3pPr algn="ctr" eaLnBrk="0" hangingPunct="0">
              <a:spcBef>
                <a:spcPct val="20000"/>
              </a:spcBef>
              <a:defRPr sz="2400">
                <a:solidFill>
                  <a:schemeClr val="tx1"/>
                </a:solidFill>
                <a:latin typeface="Arial" panose="020B0604020202020204" pitchFamily="34" charset="0"/>
                <a:ea typeface="ヒラギノ角ゴ Pro W3"/>
                <a:cs typeface="ヒラギノ角ゴ Pro W3"/>
              </a:defRPr>
            </a:lvl3pPr>
            <a:lvl4pPr algn="ctr" eaLnBrk="0" hangingPunct="0">
              <a:spcBef>
                <a:spcPct val="20000"/>
              </a:spcBef>
              <a:defRPr sz="2000">
                <a:solidFill>
                  <a:schemeClr val="tx1"/>
                </a:solidFill>
                <a:latin typeface="Arial" panose="020B0604020202020204" pitchFamily="34" charset="0"/>
                <a:ea typeface="ヒラギノ角ゴ Pro W3"/>
                <a:cs typeface="ヒラギノ角ゴ Pro W3"/>
              </a:defRPr>
            </a:lvl4pPr>
            <a:lvl5pPr algn="ctr" eaLnBrk="0" hangingPunct="0">
              <a:spcBef>
                <a:spcPct val="20000"/>
              </a:spcBef>
              <a:defRPr sz="2000">
                <a:solidFill>
                  <a:schemeClr val="tx1"/>
                </a:solidFill>
                <a:latin typeface="Arial" panose="020B0604020202020204" pitchFamily="34" charset="0"/>
                <a:ea typeface="ヒラギノ角ゴ Pro W3"/>
                <a:cs typeface="ヒラギノ角ゴ Pro W3"/>
              </a:defRPr>
            </a:lvl5pPr>
            <a:lvl6pPr algn="ctr" eaLnBrk="0" fontAlgn="base" hangingPunct="0">
              <a:spcBef>
                <a:spcPct val="20000"/>
              </a:spcBef>
              <a:spcAft>
                <a:spcPct val="0"/>
              </a:spcAft>
              <a:defRPr sz="2000">
                <a:solidFill>
                  <a:schemeClr val="tx1"/>
                </a:solidFill>
                <a:latin typeface="Arial" panose="020B0604020202020204" pitchFamily="34" charset="0"/>
                <a:ea typeface="ヒラギノ角ゴ Pro W3"/>
                <a:cs typeface="ヒラギノ角ゴ Pro W3"/>
              </a:defRPr>
            </a:lvl6pPr>
            <a:lvl7pPr algn="ctr" eaLnBrk="0" fontAlgn="base" hangingPunct="0">
              <a:spcBef>
                <a:spcPct val="20000"/>
              </a:spcBef>
              <a:spcAft>
                <a:spcPct val="0"/>
              </a:spcAft>
              <a:defRPr sz="2000">
                <a:solidFill>
                  <a:schemeClr val="tx1"/>
                </a:solidFill>
                <a:latin typeface="Arial" panose="020B0604020202020204" pitchFamily="34" charset="0"/>
                <a:ea typeface="ヒラギノ角ゴ Pro W3"/>
                <a:cs typeface="ヒラギノ角ゴ Pro W3"/>
              </a:defRPr>
            </a:lvl7pPr>
            <a:lvl8pPr algn="ctr" eaLnBrk="0" fontAlgn="base" hangingPunct="0">
              <a:spcBef>
                <a:spcPct val="20000"/>
              </a:spcBef>
              <a:spcAft>
                <a:spcPct val="0"/>
              </a:spcAft>
              <a:defRPr sz="2000">
                <a:solidFill>
                  <a:schemeClr val="tx1"/>
                </a:solidFill>
                <a:latin typeface="Arial" panose="020B0604020202020204" pitchFamily="34" charset="0"/>
                <a:ea typeface="ヒラギノ角ゴ Pro W3"/>
                <a:cs typeface="ヒラギノ角ゴ Pro W3"/>
              </a:defRPr>
            </a:lvl8pPr>
            <a:lvl9pPr algn="ctr" eaLnBrk="0" fontAlgn="base" hangingPunct="0">
              <a:spcBef>
                <a:spcPct val="20000"/>
              </a:spcBef>
              <a:spcAft>
                <a:spcPct val="0"/>
              </a:spcAft>
              <a:defRPr sz="2000">
                <a:solidFill>
                  <a:schemeClr val="tx1"/>
                </a:solidFill>
                <a:latin typeface="Arial" panose="020B0604020202020204" pitchFamily="34" charset="0"/>
                <a:ea typeface="ヒラギノ角ゴ Pro W3"/>
                <a:cs typeface="ヒラギノ角ゴ Pro W3"/>
              </a:defRPr>
            </a:lvl9pPr>
          </a:lstStyle>
          <a:p>
            <a:pPr>
              <a:lnSpc>
                <a:spcPct val="80000"/>
              </a:lnSpc>
            </a:pPr>
            <a:endParaRPr lang="de-DE" altLang="de-DE" sz="2800"/>
          </a:p>
        </p:txBody>
      </p:sp>
      <p:sp>
        <p:nvSpPr>
          <p:cNvPr id="3" name="Rectangle 6">
            <a:extLst>
              <a:ext uri="{FF2B5EF4-FFF2-40B4-BE49-F238E27FC236}">
                <a16:creationId xmlns:a16="http://schemas.microsoft.com/office/drawing/2014/main" id="{2654C2C9-8F65-84F0-599E-F8141C4B387B}"/>
              </a:ext>
            </a:extLst>
          </p:cNvPr>
          <p:cNvSpPr>
            <a:spLocks noChangeArrowheads="1"/>
          </p:cNvSpPr>
          <p:nvPr/>
        </p:nvSpPr>
        <p:spPr bwMode="auto">
          <a:xfrm>
            <a:off x="0" y="6742115"/>
            <a:ext cx="12192000" cy="115885"/>
          </a:xfrm>
          <a:prstGeom prst="rect">
            <a:avLst/>
          </a:prstGeom>
          <a:solidFill>
            <a:srgbClr val="FF0000"/>
          </a:solidFill>
          <a:ln w="9525">
            <a:solidFill>
              <a:schemeClr val="tx1"/>
            </a:solidFill>
            <a:miter lim="800000"/>
            <a:headEnd/>
            <a:tailEnd/>
          </a:ln>
          <a:effectLst/>
        </p:spPr>
        <p:txBody>
          <a:bodyPr wrap="none" anchor="ctr"/>
          <a:lstStyle>
            <a:lvl1pPr>
              <a:defRPr>
                <a:solidFill>
                  <a:schemeClr val="tx1"/>
                </a:solidFill>
                <a:latin typeface="Arial" panose="020B0604020202020204" pitchFamily="34" charset="0"/>
                <a:ea typeface="ヒラギノ角ゴ Pro W3"/>
                <a:cs typeface="ヒラギノ角ゴ Pro W3"/>
              </a:defRPr>
            </a:lvl1pPr>
            <a:lvl2pPr marL="742950" indent="-285750">
              <a:defRPr>
                <a:solidFill>
                  <a:schemeClr val="tx1"/>
                </a:solidFill>
                <a:latin typeface="Arial" panose="020B0604020202020204" pitchFamily="34" charset="0"/>
                <a:ea typeface="ヒラギノ角ゴ Pro W3"/>
                <a:cs typeface="ヒラギノ角ゴ Pro W3"/>
              </a:defRPr>
            </a:lvl2pPr>
            <a:lvl3pPr marL="1143000" indent="-228600">
              <a:defRPr>
                <a:solidFill>
                  <a:schemeClr val="tx1"/>
                </a:solidFill>
                <a:latin typeface="Arial" panose="020B0604020202020204" pitchFamily="34" charset="0"/>
                <a:ea typeface="ヒラギノ角ゴ Pro W3"/>
                <a:cs typeface="ヒラギノ角ゴ Pro W3"/>
              </a:defRPr>
            </a:lvl3pPr>
            <a:lvl4pPr marL="1600200" indent="-228600">
              <a:defRPr>
                <a:solidFill>
                  <a:schemeClr val="tx1"/>
                </a:solidFill>
                <a:latin typeface="Arial" panose="020B0604020202020204" pitchFamily="34" charset="0"/>
                <a:ea typeface="ヒラギノ角ゴ Pro W3"/>
                <a:cs typeface="ヒラギノ角ゴ Pro W3"/>
              </a:defRPr>
            </a:lvl4pPr>
            <a:lvl5pPr marL="2057400" indent="-228600">
              <a:defRPr>
                <a:solidFill>
                  <a:schemeClr val="tx1"/>
                </a:solidFill>
                <a:latin typeface="Arial" panose="020B0604020202020204" pitchFamily="34" charset="0"/>
                <a:ea typeface="ヒラギノ角ゴ Pro W3"/>
                <a:cs typeface="ヒラギノ角ゴ Pro W3"/>
              </a:defRPr>
            </a:lvl5pPr>
            <a:lvl6pPr marL="2514600" indent="-228600" fontAlgn="base">
              <a:spcBef>
                <a:spcPct val="0"/>
              </a:spcBef>
              <a:spcAft>
                <a:spcPct val="0"/>
              </a:spcAft>
              <a:defRPr>
                <a:solidFill>
                  <a:schemeClr val="tx1"/>
                </a:solidFill>
                <a:latin typeface="Arial" panose="020B0604020202020204" pitchFamily="34" charset="0"/>
                <a:ea typeface="ヒラギノ角ゴ Pro W3"/>
                <a:cs typeface="ヒラギノ角ゴ Pro W3"/>
              </a:defRPr>
            </a:lvl6pPr>
            <a:lvl7pPr marL="2971800" indent="-228600" fontAlgn="base">
              <a:spcBef>
                <a:spcPct val="0"/>
              </a:spcBef>
              <a:spcAft>
                <a:spcPct val="0"/>
              </a:spcAft>
              <a:defRPr>
                <a:solidFill>
                  <a:schemeClr val="tx1"/>
                </a:solidFill>
                <a:latin typeface="Arial" panose="020B0604020202020204" pitchFamily="34" charset="0"/>
                <a:ea typeface="ヒラギノ角ゴ Pro W3"/>
                <a:cs typeface="ヒラギノ角ゴ Pro W3"/>
              </a:defRPr>
            </a:lvl7pPr>
            <a:lvl8pPr marL="3429000" indent="-228600" fontAlgn="base">
              <a:spcBef>
                <a:spcPct val="0"/>
              </a:spcBef>
              <a:spcAft>
                <a:spcPct val="0"/>
              </a:spcAft>
              <a:defRPr>
                <a:solidFill>
                  <a:schemeClr val="tx1"/>
                </a:solidFill>
                <a:latin typeface="Arial" panose="020B0604020202020204" pitchFamily="34" charset="0"/>
                <a:ea typeface="ヒラギノ角ゴ Pro W3"/>
                <a:cs typeface="ヒラギノ角ゴ Pro W3"/>
              </a:defRPr>
            </a:lvl8pPr>
            <a:lvl9pPr marL="3886200" indent="-228600" fontAlgn="base">
              <a:spcBef>
                <a:spcPct val="0"/>
              </a:spcBef>
              <a:spcAft>
                <a:spcPct val="0"/>
              </a:spcAft>
              <a:defRPr>
                <a:solidFill>
                  <a:schemeClr val="tx1"/>
                </a:solidFill>
                <a:latin typeface="Arial" panose="020B0604020202020204" pitchFamily="34" charset="0"/>
                <a:ea typeface="ヒラギノ角ゴ Pro W3"/>
                <a:cs typeface="ヒラギノ角ゴ Pro W3"/>
              </a:defRPr>
            </a:lvl9pPr>
          </a:lstStyle>
          <a:p>
            <a:endParaRPr lang="de-DE" altLang="de-DE"/>
          </a:p>
        </p:txBody>
      </p:sp>
    </p:spTree>
    <p:extLst>
      <p:ext uri="{BB962C8B-B14F-4D97-AF65-F5344CB8AC3E}">
        <p14:creationId xmlns:p14="http://schemas.microsoft.com/office/powerpoint/2010/main" val="3318621630"/>
      </p:ext>
    </p:extLst>
  </p:cSld>
  <p:clrMapOvr>
    <a:masterClrMapping/>
  </p:clrMapOvr>
  <mc:AlternateContent xmlns:mc="http://schemas.openxmlformats.org/markup-compatibility/2006">
    <mc:Choice xmlns:p14="http://schemas.microsoft.com/office/powerpoint/2010/main" Requires="p14">
      <p:transition spd="slow" p14:dur="2000" advClick="0" advTm="20000"/>
    </mc:Choice>
    <mc:Fallback>
      <p:transition spd="slow" advClick="0" advTm="20000"/>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7" presetClass="exit" presetSubtype="8" fill="hold" grpId="0" nodeType="afterEffect">
                                  <p:stCondLst>
                                    <p:cond delay="0"/>
                                  </p:stCondLst>
                                  <p:childTnLst>
                                    <p:anim calcmode="lin" valueType="num">
                                      <p:cBhvr additive="base">
                                        <p:cTn id="6" dur="20000"/>
                                        <p:tgtEl>
                                          <p:spTgt spid="3"/>
                                        </p:tgtEl>
                                        <p:attrNameLst>
                                          <p:attrName>ppt_x</p:attrName>
                                        </p:attrNameLst>
                                      </p:cBhvr>
                                      <p:tavLst>
                                        <p:tav tm="0">
                                          <p:val>
                                            <p:strVal val="ppt_x"/>
                                          </p:val>
                                        </p:tav>
                                        <p:tav tm="100000">
                                          <p:val>
                                            <p:strVal val="0-ppt_w/2"/>
                                          </p:val>
                                        </p:tav>
                                      </p:tavLst>
                                    </p:anim>
                                    <p:anim calcmode="lin" valueType="num">
                                      <p:cBhvr additive="base">
                                        <p:cTn id="7" dur="20000"/>
                                        <p:tgtEl>
                                          <p:spTgt spid="3"/>
                                        </p:tgtEl>
                                        <p:attrNameLst>
                                          <p:attrName>ppt_y</p:attrName>
                                        </p:attrNameLst>
                                      </p:cBhvr>
                                      <p:tavLst>
                                        <p:tav tm="0">
                                          <p:val>
                                            <p:strVal val="ppt_y"/>
                                          </p:val>
                                        </p:tav>
                                        <p:tav tm="100000">
                                          <p:val>
                                            <p:strVal val="ppt_y"/>
                                          </p:val>
                                        </p:tav>
                                      </p:tavLst>
                                    </p:anim>
                                    <p:set>
                                      <p:cBhvr>
                                        <p:cTn id="8" dur="1" fill="hold">
                                          <p:stCondLst>
                                            <p:cond delay="19999"/>
                                          </p:stCondLst>
                                        </p:cTn>
                                        <p:tgtEl>
                                          <p:spTgt spid="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Rectangle 3">
            <a:extLst>
              <a:ext uri="{FF2B5EF4-FFF2-40B4-BE49-F238E27FC236}">
                <a16:creationId xmlns:a16="http://schemas.microsoft.com/office/drawing/2014/main" id="{675D8A45-477D-5635-8719-0CD7D05AA363}"/>
              </a:ext>
            </a:extLst>
          </p:cNvPr>
          <p:cNvSpPr>
            <a:spLocks noChangeArrowheads="1"/>
          </p:cNvSpPr>
          <p:nvPr/>
        </p:nvSpPr>
        <p:spPr bwMode="auto">
          <a:xfrm>
            <a:off x="2135188" y="3644900"/>
            <a:ext cx="7777162" cy="2376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lgn="ctr" eaLnBrk="0" hangingPunct="0">
              <a:spcBef>
                <a:spcPct val="20000"/>
              </a:spcBef>
              <a:defRPr sz="3200">
                <a:solidFill>
                  <a:schemeClr val="tx1"/>
                </a:solidFill>
                <a:latin typeface="Arial" panose="020B0604020202020204" pitchFamily="34" charset="0"/>
                <a:ea typeface="ヒラギノ角ゴ Pro W3"/>
                <a:cs typeface="ヒラギノ角ゴ Pro W3"/>
              </a:defRPr>
            </a:lvl1pPr>
            <a:lvl2pPr algn="ctr" eaLnBrk="0" hangingPunct="0">
              <a:spcBef>
                <a:spcPct val="20000"/>
              </a:spcBef>
              <a:defRPr sz="2800">
                <a:solidFill>
                  <a:schemeClr val="tx1"/>
                </a:solidFill>
                <a:latin typeface="Arial" panose="020B0604020202020204" pitchFamily="34" charset="0"/>
                <a:ea typeface="ヒラギノ角ゴ Pro W3"/>
                <a:cs typeface="ヒラギノ角ゴ Pro W3"/>
              </a:defRPr>
            </a:lvl2pPr>
            <a:lvl3pPr algn="ctr" eaLnBrk="0" hangingPunct="0">
              <a:spcBef>
                <a:spcPct val="20000"/>
              </a:spcBef>
              <a:defRPr sz="2400">
                <a:solidFill>
                  <a:schemeClr val="tx1"/>
                </a:solidFill>
                <a:latin typeface="Arial" panose="020B0604020202020204" pitchFamily="34" charset="0"/>
                <a:ea typeface="ヒラギノ角ゴ Pro W3"/>
                <a:cs typeface="ヒラギノ角ゴ Pro W3"/>
              </a:defRPr>
            </a:lvl3pPr>
            <a:lvl4pPr algn="ctr" eaLnBrk="0" hangingPunct="0">
              <a:spcBef>
                <a:spcPct val="20000"/>
              </a:spcBef>
              <a:defRPr sz="2000">
                <a:solidFill>
                  <a:schemeClr val="tx1"/>
                </a:solidFill>
                <a:latin typeface="Arial" panose="020B0604020202020204" pitchFamily="34" charset="0"/>
                <a:ea typeface="ヒラギノ角ゴ Pro W3"/>
                <a:cs typeface="ヒラギノ角ゴ Pro W3"/>
              </a:defRPr>
            </a:lvl4pPr>
            <a:lvl5pPr algn="ctr" eaLnBrk="0" hangingPunct="0">
              <a:spcBef>
                <a:spcPct val="20000"/>
              </a:spcBef>
              <a:defRPr sz="2000">
                <a:solidFill>
                  <a:schemeClr val="tx1"/>
                </a:solidFill>
                <a:latin typeface="Arial" panose="020B0604020202020204" pitchFamily="34" charset="0"/>
                <a:ea typeface="ヒラギノ角ゴ Pro W3"/>
                <a:cs typeface="ヒラギノ角ゴ Pro W3"/>
              </a:defRPr>
            </a:lvl5pPr>
            <a:lvl6pPr algn="ctr" eaLnBrk="0" fontAlgn="base" hangingPunct="0">
              <a:spcBef>
                <a:spcPct val="20000"/>
              </a:spcBef>
              <a:spcAft>
                <a:spcPct val="0"/>
              </a:spcAft>
              <a:defRPr sz="2000">
                <a:solidFill>
                  <a:schemeClr val="tx1"/>
                </a:solidFill>
                <a:latin typeface="Arial" panose="020B0604020202020204" pitchFamily="34" charset="0"/>
                <a:ea typeface="ヒラギノ角ゴ Pro W3"/>
                <a:cs typeface="ヒラギノ角ゴ Pro W3"/>
              </a:defRPr>
            </a:lvl6pPr>
            <a:lvl7pPr algn="ctr" eaLnBrk="0" fontAlgn="base" hangingPunct="0">
              <a:spcBef>
                <a:spcPct val="20000"/>
              </a:spcBef>
              <a:spcAft>
                <a:spcPct val="0"/>
              </a:spcAft>
              <a:defRPr sz="2000">
                <a:solidFill>
                  <a:schemeClr val="tx1"/>
                </a:solidFill>
                <a:latin typeface="Arial" panose="020B0604020202020204" pitchFamily="34" charset="0"/>
                <a:ea typeface="ヒラギノ角ゴ Pro W3"/>
                <a:cs typeface="ヒラギノ角ゴ Pro W3"/>
              </a:defRPr>
            </a:lvl7pPr>
            <a:lvl8pPr algn="ctr" eaLnBrk="0" fontAlgn="base" hangingPunct="0">
              <a:spcBef>
                <a:spcPct val="20000"/>
              </a:spcBef>
              <a:spcAft>
                <a:spcPct val="0"/>
              </a:spcAft>
              <a:defRPr sz="2000">
                <a:solidFill>
                  <a:schemeClr val="tx1"/>
                </a:solidFill>
                <a:latin typeface="Arial" panose="020B0604020202020204" pitchFamily="34" charset="0"/>
                <a:ea typeface="ヒラギノ角ゴ Pro W3"/>
                <a:cs typeface="ヒラギノ角ゴ Pro W3"/>
              </a:defRPr>
            </a:lvl8pPr>
            <a:lvl9pPr algn="ctr" eaLnBrk="0" fontAlgn="base" hangingPunct="0">
              <a:spcBef>
                <a:spcPct val="20000"/>
              </a:spcBef>
              <a:spcAft>
                <a:spcPct val="0"/>
              </a:spcAft>
              <a:defRPr sz="2000">
                <a:solidFill>
                  <a:schemeClr val="tx1"/>
                </a:solidFill>
                <a:latin typeface="Arial" panose="020B0604020202020204" pitchFamily="34" charset="0"/>
                <a:ea typeface="ヒラギノ角ゴ Pro W3"/>
                <a:cs typeface="ヒラギノ角ゴ Pro W3"/>
              </a:defRPr>
            </a:lvl9pPr>
          </a:lstStyle>
          <a:p>
            <a:pPr>
              <a:lnSpc>
                <a:spcPct val="80000"/>
              </a:lnSpc>
            </a:pPr>
            <a:endParaRPr lang="de-DE" altLang="de-DE" sz="2800"/>
          </a:p>
        </p:txBody>
      </p:sp>
      <p:sp>
        <p:nvSpPr>
          <p:cNvPr id="3" name="Rectangle 6">
            <a:extLst>
              <a:ext uri="{FF2B5EF4-FFF2-40B4-BE49-F238E27FC236}">
                <a16:creationId xmlns:a16="http://schemas.microsoft.com/office/drawing/2014/main" id="{A169C1A9-1F1E-910B-C4CF-0D2F3277FBF5}"/>
              </a:ext>
            </a:extLst>
          </p:cNvPr>
          <p:cNvSpPr>
            <a:spLocks noChangeArrowheads="1"/>
          </p:cNvSpPr>
          <p:nvPr/>
        </p:nvSpPr>
        <p:spPr bwMode="auto">
          <a:xfrm>
            <a:off x="0" y="6742115"/>
            <a:ext cx="12192000" cy="115885"/>
          </a:xfrm>
          <a:prstGeom prst="rect">
            <a:avLst/>
          </a:prstGeom>
          <a:solidFill>
            <a:srgbClr val="FF0000"/>
          </a:solidFill>
          <a:ln w="9525">
            <a:solidFill>
              <a:schemeClr val="tx1"/>
            </a:solidFill>
            <a:miter lim="800000"/>
            <a:headEnd/>
            <a:tailEnd/>
          </a:ln>
          <a:effectLst/>
        </p:spPr>
        <p:txBody>
          <a:bodyPr wrap="none" anchor="ctr"/>
          <a:lstStyle>
            <a:lvl1pPr>
              <a:defRPr>
                <a:solidFill>
                  <a:schemeClr val="tx1"/>
                </a:solidFill>
                <a:latin typeface="Arial" panose="020B0604020202020204" pitchFamily="34" charset="0"/>
                <a:ea typeface="ヒラギノ角ゴ Pro W3"/>
                <a:cs typeface="ヒラギノ角ゴ Pro W3"/>
              </a:defRPr>
            </a:lvl1pPr>
            <a:lvl2pPr marL="742950" indent="-285750">
              <a:defRPr>
                <a:solidFill>
                  <a:schemeClr val="tx1"/>
                </a:solidFill>
                <a:latin typeface="Arial" panose="020B0604020202020204" pitchFamily="34" charset="0"/>
                <a:ea typeface="ヒラギノ角ゴ Pro W3"/>
                <a:cs typeface="ヒラギノ角ゴ Pro W3"/>
              </a:defRPr>
            </a:lvl2pPr>
            <a:lvl3pPr marL="1143000" indent="-228600">
              <a:defRPr>
                <a:solidFill>
                  <a:schemeClr val="tx1"/>
                </a:solidFill>
                <a:latin typeface="Arial" panose="020B0604020202020204" pitchFamily="34" charset="0"/>
                <a:ea typeface="ヒラギノ角ゴ Pro W3"/>
                <a:cs typeface="ヒラギノ角ゴ Pro W3"/>
              </a:defRPr>
            </a:lvl3pPr>
            <a:lvl4pPr marL="1600200" indent="-228600">
              <a:defRPr>
                <a:solidFill>
                  <a:schemeClr val="tx1"/>
                </a:solidFill>
                <a:latin typeface="Arial" panose="020B0604020202020204" pitchFamily="34" charset="0"/>
                <a:ea typeface="ヒラギノ角ゴ Pro W3"/>
                <a:cs typeface="ヒラギノ角ゴ Pro W3"/>
              </a:defRPr>
            </a:lvl4pPr>
            <a:lvl5pPr marL="2057400" indent="-228600">
              <a:defRPr>
                <a:solidFill>
                  <a:schemeClr val="tx1"/>
                </a:solidFill>
                <a:latin typeface="Arial" panose="020B0604020202020204" pitchFamily="34" charset="0"/>
                <a:ea typeface="ヒラギノ角ゴ Pro W3"/>
                <a:cs typeface="ヒラギノ角ゴ Pro W3"/>
              </a:defRPr>
            </a:lvl5pPr>
            <a:lvl6pPr marL="2514600" indent="-228600" fontAlgn="base">
              <a:spcBef>
                <a:spcPct val="0"/>
              </a:spcBef>
              <a:spcAft>
                <a:spcPct val="0"/>
              </a:spcAft>
              <a:defRPr>
                <a:solidFill>
                  <a:schemeClr val="tx1"/>
                </a:solidFill>
                <a:latin typeface="Arial" panose="020B0604020202020204" pitchFamily="34" charset="0"/>
                <a:ea typeface="ヒラギノ角ゴ Pro W3"/>
                <a:cs typeface="ヒラギノ角ゴ Pro W3"/>
              </a:defRPr>
            </a:lvl6pPr>
            <a:lvl7pPr marL="2971800" indent="-228600" fontAlgn="base">
              <a:spcBef>
                <a:spcPct val="0"/>
              </a:spcBef>
              <a:spcAft>
                <a:spcPct val="0"/>
              </a:spcAft>
              <a:defRPr>
                <a:solidFill>
                  <a:schemeClr val="tx1"/>
                </a:solidFill>
                <a:latin typeface="Arial" panose="020B0604020202020204" pitchFamily="34" charset="0"/>
                <a:ea typeface="ヒラギノ角ゴ Pro W3"/>
                <a:cs typeface="ヒラギノ角ゴ Pro W3"/>
              </a:defRPr>
            </a:lvl7pPr>
            <a:lvl8pPr marL="3429000" indent="-228600" fontAlgn="base">
              <a:spcBef>
                <a:spcPct val="0"/>
              </a:spcBef>
              <a:spcAft>
                <a:spcPct val="0"/>
              </a:spcAft>
              <a:defRPr>
                <a:solidFill>
                  <a:schemeClr val="tx1"/>
                </a:solidFill>
                <a:latin typeface="Arial" panose="020B0604020202020204" pitchFamily="34" charset="0"/>
                <a:ea typeface="ヒラギノ角ゴ Pro W3"/>
                <a:cs typeface="ヒラギノ角ゴ Pro W3"/>
              </a:defRPr>
            </a:lvl8pPr>
            <a:lvl9pPr marL="3886200" indent="-228600" fontAlgn="base">
              <a:spcBef>
                <a:spcPct val="0"/>
              </a:spcBef>
              <a:spcAft>
                <a:spcPct val="0"/>
              </a:spcAft>
              <a:defRPr>
                <a:solidFill>
                  <a:schemeClr val="tx1"/>
                </a:solidFill>
                <a:latin typeface="Arial" panose="020B0604020202020204" pitchFamily="34" charset="0"/>
                <a:ea typeface="ヒラギノ角ゴ Pro W3"/>
                <a:cs typeface="ヒラギノ角ゴ Pro W3"/>
              </a:defRPr>
            </a:lvl9pPr>
          </a:lstStyle>
          <a:p>
            <a:endParaRPr lang="de-DE" altLang="de-DE"/>
          </a:p>
        </p:txBody>
      </p:sp>
    </p:spTree>
  </p:cSld>
  <p:clrMapOvr>
    <a:masterClrMapping/>
  </p:clrMapOvr>
  <mc:AlternateContent xmlns:mc="http://schemas.openxmlformats.org/markup-compatibility/2006">
    <mc:Choice xmlns:p14="http://schemas.microsoft.com/office/powerpoint/2010/main" Requires="p14">
      <p:transition spd="slow" p14:dur="2000" advClick="0" advTm="20000"/>
    </mc:Choice>
    <mc:Fallback>
      <p:transition spd="slow" advClick="0" advTm="20000"/>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7" presetClass="exit" presetSubtype="8" fill="hold" grpId="0" nodeType="afterEffect">
                                  <p:stCondLst>
                                    <p:cond delay="0"/>
                                  </p:stCondLst>
                                  <p:childTnLst>
                                    <p:anim calcmode="lin" valueType="num">
                                      <p:cBhvr additive="base">
                                        <p:cTn id="6" dur="20000"/>
                                        <p:tgtEl>
                                          <p:spTgt spid="3"/>
                                        </p:tgtEl>
                                        <p:attrNameLst>
                                          <p:attrName>ppt_x</p:attrName>
                                        </p:attrNameLst>
                                      </p:cBhvr>
                                      <p:tavLst>
                                        <p:tav tm="0">
                                          <p:val>
                                            <p:strVal val="ppt_x"/>
                                          </p:val>
                                        </p:tav>
                                        <p:tav tm="100000">
                                          <p:val>
                                            <p:strVal val="0-ppt_w/2"/>
                                          </p:val>
                                        </p:tav>
                                      </p:tavLst>
                                    </p:anim>
                                    <p:anim calcmode="lin" valueType="num">
                                      <p:cBhvr additive="base">
                                        <p:cTn id="7" dur="20000"/>
                                        <p:tgtEl>
                                          <p:spTgt spid="3"/>
                                        </p:tgtEl>
                                        <p:attrNameLst>
                                          <p:attrName>ppt_y</p:attrName>
                                        </p:attrNameLst>
                                      </p:cBhvr>
                                      <p:tavLst>
                                        <p:tav tm="0">
                                          <p:val>
                                            <p:strVal val="ppt_y"/>
                                          </p:val>
                                        </p:tav>
                                        <p:tav tm="100000">
                                          <p:val>
                                            <p:strVal val="ppt_y"/>
                                          </p:val>
                                        </p:tav>
                                      </p:tavLst>
                                    </p:anim>
                                    <p:set>
                                      <p:cBhvr>
                                        <p:cTn id="8" dur="1" fill="hold">
                                          <p:stCondLst>
                                            <p:cond delay="19999"/>
                                          </p:stCondLst>
                                        </p:cTn>
                                        <p:tgtEl>
                                          <p:spTgt spid="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421C62-2765-659B-D68B-03B240946F0F}"/>
            </a:ext>
          </a:extLst>
        </p:cNvPr>
        <p:cNvGrpSpPr/>
        <p:nvPr/>
      </p:nvGrpSpPr>
      <p:grpSpPr>
        <a:xfrm>
          <a:off x="0" y="0"/>
          <a:ext cx="0" cy="0"/>
          <a:chOff x="0" y="0"/>
          <a:chExt cx="0" cy="0"/>
        </a:xfrm>
      </p:grpSpPr>
      <p:sp>
        <p:nvSpPr>
          <p:cNvPr id="36867" name="Rectangle 3">
            <a:extLst>
              <a:ext uri="{FF2B5EF4-FFF2-40B4-BE49-F238E27FC236}">
                <a16:creationId xmlns:a16="http://schemas.microsoft.com/office/drawing/2014/main" id="{EF194DD7-8794-2FEC-3F28-E4BD572A75BB}"/>
              </a:ext>
            </a:extLst>
          </p:cNvPr>
          <p:cNvSpPr>
            <a:spLocks noChangeArrowheads="1"/>
          </p:cNvSpPr>
          <p:nvPr/>
        </p:nvSpPr>
        <p:spPr bwMode="auto">
          <a:xfrm>
            <a:off x="2135188" y="3644900"/>
            <a:ext cx="7777162" cy="2376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lgn="ctr" eaLnBrk="0" hangingPunct="0">
              <a:spcBef>
                <a:spcPct val="20000"/>
              </a:spcBef>
              <a:defRPr sz="3200">
                <a:solidFill>
                  <a:schemeClr val="tx1"/>
                </a:solidFill>
                <a:latin typeface="Arial" panose="020B0604020202020204" pitchFamily="34" charset="0"/>
                <a:ea typeface="ヒラギノ角ゴ Pro W3"/>
                <a:cs typeface="ヒラギノ角ゴ Pro W3"/>
              </a:defRPr>
            </a:lvl1pPr>
            <a:lvl2pPr algn="ctr" eaLnBrk="0" hangingPunct="0">
              <a:spcBef>
                <a:spcPct val="20000"/>
              </a:spcBef>
              <a:defRPr sz="2800">
                <a:solidFill>
                  <a:schemeClr val="tx1"/>
                </a:solidFill>
                <a:latin typeface="Arial" panose="020B0604020202020204" pitchFamily="34" charset="0"/>
                <a:ea typeface="ヒラギノ角ゴ Pro W3"/>
                <a:cs typeface="ヒラギノ角ゴ Pro W3"/>
              </a:defRPr>
            </a:lvl2pPr>
            <a:lvl3pPr algn="ctr" eaLnBrk="0" hangingPunct="0">
              <a:spcBef>
                <a:spcPct val="20000"/>
              </a:spcBef>
              <a:defRPr sz="2400">
                <a:solidFill>
                  <a:schemeClr val="tx1"/>
                </a:solidFill>
                <a:latin typeface="Arial" panose="020B0604020202020204" pitchFamily="34" charset="0"/>
                <a:ea typeface="ヒラギノ角ゴ Pro W3"/>
                <a:cs typeface="ヒラギノ角ゴ Pro W3"/>
              </a:defRPr>
            </a:lvl3pPr>
            <a:lvl4pPr algn="ctr" eaLnBrk="0" hangingPunct="0">
              <a:spcBef>
                <a:spcPct val="20000"/>
              </a:spcBef>
              <a:defRPr sz="2000">
                <a:solidFill>
                  <a:schemeClr val="tx1"/>
                </a:solidFill>
                <a:latin typeface="Arial" panose="020B0604020202020204" pitchFamily="34" charset="0"/>
                <a:ea typeface="ヒラギノ角ゴ Pro W3"/>
                <a:cs typeface="ヒラギノ角ゴ Pro W3"/>
              </a:defRPr>
            </a:lvl4pPr>
            <a:lvl5pPr algn="ctr" eaLnBrk="0" hangingPunct="0">
              <a:spcBef>
                <a:spcPct val="20000"/>
              </a:spcBef>
              <a:defRPr sz="2000">
                <a:solidFill>
                  <a:schemeClr val="tx1"/>
                </a:solidFill>
                <a:latin typeface="Arial" panose="020B0604020202020204" pitchFamily="34" charset="0"/>
                <a:ea typeface="ヒラギノ角ゴ Pro W3"/>
                <a:cs typeface="ヒラギノ角ゴ Pro W3"/>
              </a:defRPr>
            </a:lvl5pPr>
            <a:lvl6pPr algn="ctr" eaLnBrk="0" fontAlgn="base" hangingPunct="0">
              <a:spcBef>
                <a:spcPct val="20000"/>
              </a:spcBef>
              <a:spcAft>
                <a:spcPct val="0"/>
              </a:spcAft>
              <a:defRPr sz="2000">
                <a:solidFill>
                  <a:schemeClr val="tx1"/>
                </a:solidFill>
                <a:latin typeface="Arial" panose="020B0604020202020204" pitchFamily="34" charset="0"/>
                <a:ea typeface="ヒラギノ角ゴ Pro W3"/>
                <a:cs typeface="ヒラギノ角ゴ Pro W3"/>
              </a:defRPr>
            </a:lvl6pPr>
            <a:lvl7pPr algn="ctr" eaLnBrk="0" fontAlgn="base" hangingPunct="0">
              <a:spcBef>
                <a:spcPct val="20000"/>
              </a:spcBef>
              <a:spcAft>
                <a:spcPct val="0"/>
              </a:spcAft>
              <a:defRPr sz="2000">
                <a:solidFill>
                  <a:schemeClr val="tx1"/>
                </a:solidFill>
                <a:latin typeface="Arial" panose="020B0604020202020204" pitchFamily="34" charset="0"/>
                <a:ea typeface="ヒラギノ角ゴ Pro W3"/>
                <a:cs typeface="ヒラギノ角ゴ Pro W3"/>
              </a:defRPr>
            </a:lvl7pPr>
            <a:lvl8pPr algn="ctr" eaLnBrk="0" fontAlgn="base" hangingPunct="0">
              <a:spcBef>
                <a:spcPct val="20000"/>
              </a:spcBef>
              <a:spcAft>
                <a:spcPct val="0"/>
              </a:spcAft>
              <a:defRPr sz="2000">
                <a:solidFill>
                  <a:schemeClr val="tx1"/>
                </a:solidFill>
                <a:latin typeface="Arial" panose="020B0604020202020204" pitchFamily="34" charset="0"/>
                <a:ea typeface="ヒラギノ角ゴ Pro W3"/>
                <a:cs typeface="ヒラギノ角ゴ Pro W3"/>
              </a:defRPr>
            </a:lvl8pPr>
            <a:lvl9pPr algn="ctr" eaLnBrk="0" fontAlgn="base" hangingPunct="0">
              <a:spcBef>
                <a:spcPct val="20000"/>
              </a:spcBef>
              <a:spcAft>
                <a:spcPct val="0"/>
              </a:spcAft>
              <a:defRPr sz="2000">
                <a:solidFill>
                  <a:schemeClr val="tx1"/>
                </a:solidFill>
                <a:latin typeface="Arial" panose="020B0604020202020204" pitchFamily="34" charset="0"/>
                <a:ea typeface="ヒラギノ角ゴ Pro W3"/>
                <a:cs typeface="ヒラギノ角ゴ Pro W3"/>
              </a:defRPr>
            </a:lvl9pPr>
          </a:lstStyle>
          <a:p>
            <a:pPr>
              <a:lnSpc>
                <a:spcPct val="80000"/>
              </a:lnSpc>
            </a:pPr>
            <a:endParaRPr lang="de-DE" altLang="de-DE" sz="2800"/>
          </a:p>
        </p:txBody>
      </p:sp>
      <p:sp>
        <p:nvSpPr>
          <p:cNvPr id="3" name="Rectangle 6">
            <a:extLst>
              <a:ext uri="{FF2B5EF4-FFF2-40B4-BE49-F238E27FC236}">
                <a16:creationId xmlns:a16="http://schemas.microsoft.com/office/drawing/2014/main" id="{BB3AA20F-55BE-531B-E484-D4C0D8D2D2FC}"/>
              </a:ext>
            </a:extLst>
          </p:cNvPr>
          <p:cNvSpPr>
            <a:spLocks noChangeArrowheads="1"/>
          </p:cNvSpPr>
          <p:nvPr/>
        </p:nvSpPr>
        <p:spPr bwMode="auto">
          <a:xfrm>
            <a:off x="0" y="6742115"/>
            <a:ext cx="12192000" cy="115885"/>
          </a:xfrm>
          <a:prstGeom prst="rect">
            <a:avLst/>
          </a:prstGeom>
          <a:solidFill>
            <a:srgbClr val="FF0000"/>
          </a:solidFill>
          <a:ln w="9525">
            <a:solidFill>
              <a:schemeClr val="tx1"/>
            </a:solidFill>
            <a:miter lim="800000"/>
            <a:headEnd/>
            <a:tailEnd/>
          </a:ln>
          <a:effectLst/>
        </p:spPr>
        <p:txBody>
          <a:bodyPr wrap="none" anchor="ctr"/>
          <a:lstStyle>
            <a:lvl1pPr>
              <a:defRPr>
                <a:solidFill>
                  <a:schemeClr val="tx1"/>
                </a:solidFill>
                <a:latin typeface="Arial" panose="020B0604020202020204" pitchFamily="34" charset="0"/>
                <a:ea typeface="ヒラギノ角ゴ Pro W3"/>
                <a:cs typeface="ヒラギノ角ゴ Pro W3"/>
              </a:defRPr>
            </a:lvl1pPr>
            <a:lvl2pPr marL="742950" indent="-285750">
              <a:defRPr>
                <a:solidFill>
                  <a:schemeClr val="tx1"/>
                </a:solidFill>
                <a:latin typeface="Arial" panose="020B0604020202020204" pitchFamily="34" charset="0"/>
                <a:ea typeface="ヒラギノ角ゴ Pro W3"/>
                <a:cs typeface="ヒラギノ角ゴ Pro W3"/>
              </a:defRPr>
            </a:lvl2pPr>
            <a:lvl3pPr marL="1143000" indent="-228600">
              <a:defRPr>
                <a:solidFill>
                  <a:schemeClr val="tx1"/>
                </a:solidFill>
                <a:latin typeface="Arial" panose="020B0604020202020204" pitchFamily="34" charset="0"/>
                <a:ea typeface="ヒラギノ角ゴ Pro W3"/>
                <a:cs typeface="ヒラギノ角ゴ Pro W3"/>
              </a:defRPr>
            </a:lvl3pPr>
            <a:lvl4pPr marL="1600200" indent="-228600">
              <a:defRPr>
                <a:solidFill>
                  <a:schemeClr val="tx1"/>
                </a:solidFill>
                <a:latin typeface="Arial" panose="020B0604020202020204" pitchFamily="34" charset="0"/>
                <a:ea typeface="ヒラギノ角ゴ Pro W3"/>
                <a:cs typeface="ヒラギノ角ゴ Pro W3"/>
              </a:defRPr>
            </a:lvl4pPr>
            <a:lvl5pPr marL="2057400" indent="-228600">
              <a:defRPr>
                <a:solidFill>
                  <a:schemeClr val="tx1"/>
                </a:solidFill>
                <a:latin typeface="Arial" panose="020B0604020202020204" pitchFamily="34" charset="0"/>
                <a:ea typeface="ヒラギノ角ゴ Pro W3"/>
                <a:cs typeface="ヒラギノ角ゴ Pro W3"/>
              </a:defRPr>
            </a:lvl5pPr>
            <a:lvl6pPr marL="2514600" indent="-228600" fontAlgn="base">
              <a:spcBef>
                <a:spcPct val="0"/>
              </a:spcBef>
              <a:spcAft>
                <a:spcPct val="0"/>
              </a:spcAft>
              <a:defRPr>
                <a:solidFill>
                  <a:schemeClr val="tx1"/>
                </a:solidFill>
                <a:latin typeface="Arial" panose="020B0604020202020204" pitchFamily="34" charset="0"/>
                <a:ea typeface="ヒラギノ角ゴ Pro W3"/>
                <a:cs typeface="ヒラギノ角ゴ Pro W3"/>
              </a:defRPr>
            </a:lvl6pPr>
            <a:lvl7pPr marL="2971800" indent="-228600" fontAlgn="base">
              <a:spcBef>
                <a:spcPct val="0"/>
              </a:spcBef>
              <a:spcAft>
                <a:spcPct val="0"/>
              </a:spcAft>
              <a:defRPr>
                <a:solidFill>
                  <a:schemeClr val="tx1"/>
                </a:solidFill>
                <a:latin typeface="Arial" panose="020B0604020202020204" pitchFamily="34" charset="0"/>
                <a:ea typeface="ヒラギノ角ゴ Pro W3"/>
                <a:cs typeface="ヒラギノ角ゴ Pro W3"/>
              </a:defRPr>
            </a:lvl7pPr>
            <a:lvl8pPr marL="3429000" indent="-228600" fontAlgn="base">
              <a:spcBef>
                <a:spcPct val="0"/>
              </a:spcBef>
              <a:spcAft>
                <a:spcPct val="0"/>
              </a:spcAft>
              <a:defRPr>
                <a:solidFill>
                  <a:schemeClr val="tx1"/>
                </a:solidFill>
                <a:latin typeface="Arial" panose="020B0604020202020204" pitchFamily="34" charset="0"/>
                <a:ea typeface="ヒラギノ角ゴ Pro W3"/>
                <a:cs typeface="ヒラギノ角ゴ Pro W3"/>
              </a:defRPr>
            </a:lvl8pPr>
            <a:lvl9pPr marL="3886200" indent="-228600" fontAlgn="base">
              <a:spcBef>
                <a:spcPct val="0"/>
              </a:spcBef>
              <a:spcAft>
                <a:spcPct val="0"/>
              </a:spcAft>
              <a:defRPr>
                <a:solidFill>
                  <a:schemeClr val="tx1"/>
                </a:solidFill>
                <a:latin typeface="Arial" panose="020B0604020202020204" pitchFamily="34" charset="0"/>
                <a:ea typeface="ヒラギノ角ゴ Pro W3"/>
                <a:cs typeface="ヒラギノ角ゴ Pro W3"/>
              </a:defRPr>
            </a:lvl9pPr>
          </a:lstStyle>
          <a:p>
            <a:endParaRPr lang="de-DE" altLang="de-DE"/>
          </a:p>
        </p:txBody>
      </p:sp>
    </p:spTree>
    <p:extLst>
      <p:ext uri="{BB962C8B-B14F-4D97-AF65-F5344CB8AC3E}">
        <p14:creationId xmlns:p14="http://schemas.microsoft.com/office/powerpoint/2010/main" val="2550031237"/>
      </p:ext>
    </p:extLst>
  </p:cSld>
  <p:clrMapOvr>
    <a:masterClrMapping/>
  </p:clrMapOvr>
  <mc:AlternateContent xmlns:mc="http://schemas.openxmlformats.org/markup-compatibility/2006">
    <mc:Choice xmlns:p14="http://schemas.microsoft.com/office/powerpoint/2010/main" Requires="p14">
      <p:transition spd="slow" p14:dur="2000" advClick="0" advTm="20000"/>
    </mc:Choice>
    <mc:Fallback>
      <p:transition spd="slow" advClick="0" advTm="20000"/>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7" presetClass="exit" presetSubtype="8" fill="hold" grpId="0" nodeType="afterEffect">
                                  <p:stCondLst>
                                    <p:cond delay="0"/>
                                  </p:stCondLst>
                                  <p:childTnLst>
                                    <p:anim calcmode="lin" valueType="num">
                                      <p:cBhvr additive="base">
                                        <p:cTn id="6" dur="20000"/>
                                        <p:tgtEl>
                                          <p:spTgt spid="3"/>
                                        </p:tgtEl>
                                        <p:attrNameLst>
                                          <p:attrName>ppt_x</p:attrName>
                                        </p:attrNameLst>
                                      </p:cBhvr>
                                      <p:tavLst>
                                        <p:tav tm="0">
                                          <p:val>
                                            <p:strVal val="ppt_x"/>
                                          </p:val>
                                        </p:tav>
                                        <p:tav tm="100000">
                                          <p:val>
                                            <p:strVal val="0-ppt_w/2"/>
                                          </p:val>
                                        </p:tav>
                                      </p:tavLst>
                                    </p:anim>
                                    <p:anim calcmode="lin" valueType="num">
                                      <p:cBhvr additive="base">
                                        <p:cTn id="7" dur="20000"/>
                                        <p:tgtEl>
                                          <p:spTgt spid="3"/>
                                        </p:tgtEl>
                                        <p:attrNameLst>
                                          <p:attrName>ppt_y</p:attrName>
                                        </p:attrNameLst>
                                      </p:cBhvr>
                                      <p:tavLst>
                                        <p:tav tm="0">
                                          <p:val>
                                            <p:strVal val="ppt_y"/>
                                          </p:val>
                                        </p:tav>
                                        <p:tav tm="100000">
                                          <p:val>
                                            <p:strVal val="ppt_y"/>
                                          </p:val>
                                        </p:tav>
                                      </p:tavLst>
                                    </p:anim>
                                    <p:set>
                                      <p:cBhvr>
                                        <p:cTn id="8" dur="1" fill="hold">
                                          <p:stCondLst>
                                            <p:cond delay="19999"/>
                                          </p:stCondLst>
                                        </p:cTn>
                                        <p:tgtEl>
                                          <p:spTgt spid="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81CC72-09A4-08DF-DA32-FBE8C20DEDDC}"/>
            </a:ext>
          </a:extLst>
        </p:cNvPr>
        <p:cNvGrpSpPr/>
        <p:nvPr/>
      </p:nvGrpSpPr>
      <p:grpSpPr>
        <a:xfrm>
          <a:off x="0" y="0"/>
          <a:ext cx="0" cy="0"/>
          <a:chOff x="0" y="0"/>
          <a:chExt cx="0" cy="0"/>
        </a:xfrm>
      </p:grpSpPr>
      <p:sp>
        <p:nvSpPr>
          <p:cNvPr id="36867" name="Rectangle 3">
            <a:extLst>
              <a:ext uri="{FF2B5EF4-FFF2-40B4-BE49-F238E27FC236}">
                <a16:creationId xmlns:a16="http://schemas.microsoft.com/office/drawing/2014/main" id="{D99E41BC-27E8-E23C-123F-15A6CD8C2C66}"/>
              </a:ext>
            </a:extLst>
          </p:cNvPr>
          <p:cNvSpPr>
            <a:spLocks noChangeArrowheads="1"/>
          </p:cNvSpPr>
          <p:nvPr/>
        </p:nvSpPr>
        <p:spPr bwMode="auto">
          <a:xfrm>
            <a:off x="2135188" y="3644900"/>
            <a:ext cx="7777162" cy="2376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lgn="ctr" eaLnBrk="0" hangingPunct="0">
              <a:spcBef>
                <a:spcPct val="20000"/>
              </a:spcBef>
              <a:defRPr sz="3200">
                <a:solidFill>
                  <a:schemeClr val="tx1"/>
                </a:solidFill>
                <a:latin typeface="Arial" panose="020B0604020202020204" pitchFamily="34" charset="0"/>
                <a:ea typeface="ヒラギノ角ゴ Pro W3"/>
                <a:cs typeface="ヒラギノ角ゴ Pro W3"/>
              </a:defRPr>
            </a:lvl1pPr>
            <a:lvl2pPr algn="ctr" eaLnBrk="0" hangingPunct="0">
              <a:spcBef>
                <a:spcPct val="20000"/>
              </a:spcBef>
              <a:defRPr sz="2800">
                <a:solidFill>
                  <a:schemeClr val="tx1"/>
                </a:solidFill>
                <a:latin typeface="Arial" panose="020B0604020202020204" pitchFamily="34" charset="0"/>
                <a:ea typeface="ヒラギノ角ゴ Pro W3"/>
                <a:cs typeface="ヒラギノ角ゴ Pro W3"/>
              </a:defRPr>
            </a:lvl2pPr>
            <a:lvl3pPr algn="ctr" eaLnBrk="0" hangingPunct="0">
              <a:spcBef>
                <a:spcPct val="20000"/>
              </a:spcBef>
              <a:defRPr sz="2400">
                <a:solidFill>
                  <a:schemeClr val="tx1"/>
                </a:solidFill>
                <a:latin typeface="Arial" panose="020B0604020202020204" pitchFamily="34" charset="0"/>
                <a:ea typeface="ヒラギノ角ゴ Pro W3"/>
                <a:cs typeface="ヒラギノ角ゴ Pro W3"/>
              </a:defRPr>
            </a:lvl3pPr>
            <a:lvl4pPr algn="ctr" eaLnBrk="0" hangingPunct="0">
              <a:spcBef>
                <a:spcPct val="20000"/>
              </a:spcBef>
              <a:defRPr sz="2000">
                <a:solidFill>
                  <a:schemeClr val="tx1"/>
                </a:solidFill>
                <a:latin typeface="Arial" panose="020B0604020202020204" pitchFamily="34" charset="0"/>
                <a:ea typeface="ヒラギノ角ゴ Pro W3"/>
                <a:cs typeface="ヒラギノ角ゴ Pro W3"/>
              </a:defRPr>
            </a:lvl4pPr>
            <a:lvl5pPr algn="ctr" eaLnBrk="0" hangingPunct="0">
              <a:spcBef>
                <a:spcPct val="20000"/>
              </a:spcBef>
              <a:defRPr sz="2000">
                <a:solidFill>
                  <a:schemeClr val="tx1"/>
                </a:solidFill>
                <a:latin typeface="Arial" panose="020B0604020202020204" pitchFamily="34" charset="0"/>
                <a:ea typeface="ヒラギノ角ゴ Pro W3"/>
                <a:cs typeface="ヒラギノ角ゴ Pro W3"/>
              </a:defRPr>
            </a:lvl5pPr>
            <a:lvl6pPr algn="ctr" eaLnBrk="0" fontAlgn="base" hangingPunct="0">
              <a:spcBef>
                <a:spcPct val="20000"/>
              </a:spcBef>
              <a:spcAft>
                <a:spcPct val="0"/>
              </a:spcAft>
              <a:defRPr sz="2000">
                <a:solidFill>
                  <a:schemeClr val="tx1"/>
                </a:solidFill>
                <a:latin typeface="Arial" panose="020B0604020202020204" pitchFamily="34" charset="0"/>
                <a:ea typeface="ヒラギノ角ゴ Pro W3"/>
                <a:cs typeface="ヒラギノ角ゴ Pro W3"/>
              </a:defRPr>
            </a:lvl6pPr>
            <a:lvl7pPr algn="ctr" eaLnBrk="0" fontAlgn="base" hangingPunct="0">
              <a:spcBef>
                <a:spcPct val="20000"/>
              </a:spcBef>
              <a:spcAft>
                <a:spcPct val="0"/>
              </a:spcAft>
              <a:defRPr sz="2000">
                <a:solidFill>
                  <a:schemeClr val="tx1"/>
                </a:solidFill>
                <a:latin typeface="Arial" panose="020B0604020202020204" pitchFamily="34" charset="0"/>
                <a:ea typeface="ヒラギノ角ゴ Pro W3"/>
                <a:cs typeface="ヒラギノ角ゴ Pro W3"/>
              </a:defRPr>
            </a:lvl7pPr>
            <a:lvl8pPr algn="ctr" eaLnBrk="0" fontAlgn="base" hangingPunct="0">
              <a:spcBef>
                <a:spcPct val="20000"/>
              </a:spcBef>
              <a:spcAft>
                <a:spcPct val="0"/>
              </a:spcAft>
              <a:defRPr sz="2000">
                <a:solidFill>
                  <a:schemeClr val="tx1"/>
                </a:solidFill>
                <a:latin typeface="Arial" panose="020B0604020202020204" pitchFamily="34" charset="0"/>
                <a:ea typeface="ヒラギノ角ゴ Pro W3"/>
                <a:cs typeface="ヒラギノ角ゴ Pro W3"/>
              </a:defRPr>
            </a:lvl8pPr>
            <a:lvl9pPr algn="ctr" eaLnBrk="0" fontAlgn="base" hangingPunct="0">
              <a:spcBef>
                <a:spcPct val="20000"/>
              </a:spcBef>
              <a:spcAft>
                <a:spcPct val="0"/>
              </a:spcAft>
              <a:defRPr sz="2000">
                <a:solidFill>
                  <a:schemeClr val="tx1"/>
                </a:solidFill>
                <a:latin typeface="Arial" panose="020B0604020202020204" pitchFamily="34" charset="0"/>
                <a:ea typeface="ヒラギノ角ゴ Pro W3"/>
                <a:cs typeface="ヒラギノ角ゴ Pro W3"/>
              </a:defRPr>
            </a:lvl9pPr>
          </a:lstStyle>
          <a:p>
            <a:pPr>
              <a:lnSpc>
                <a:spcPct val="80000"/>
              </a:lnSpc>
            </a:pPr>
            <a:endParaRPr lang="de-DE" altLang="de-DE" sz="2800"/>
          </a:p>
        </p:txBody>
      </p:sp>
      <p:sp>
        <p:nvSpPr>
          <p:cNvPr id="3" name="Rectangle 6">
            <a:extLst>
              <a:ext uri="{FF2B5EF4-FFF2-40B4-BE49-F238E27FC236}">
                <a16:creationId xmlns:a16="http://schemas.microsoft.com/office/drawing/2014/main" id="{67CA3BE7-6D8A-88C3-691A-443FA9E50C9C}"/>
              </a:ext>
            </a:extLst>
          </p:cNvPr>
          <p:cNvSpPr>
            <a:spLocks noChangeArrowheads="1"/>
          </p:cNvSpPr>
          <p:nvPr/>
        </p:nvSpPr>
        <p:spPr bwMode="auto">
          <a:xfrm>
            <a:off x="0" y="6742115"/>
            <a:ext cx="12192000" cy="115885"/>
          </a:xfrm>
          <a:prstGeom prst="rect">
            <a:avLst/>
          </a:prstGeom>
          <a:solidFill>
            <a:srgbClr val="FF0000"/>
          </a:solidFill>
          <a:ln w="9525">
            <a:solidFill>
              <a:schemeClr val="tx1"/>
            </a:solidFill>
            <a:miter lim="800000"/>
            <a:headEnd/>
            <a:tailEnd/>
          </a:ln>
          <a:effectLst/>
        </p:spPr>
        <p:txBody>
          <a:bodyPr wrap="none" anchor="ctr"/>
          <a:lstStyle>
            <a:lvl1pPr>
              <a:defRPr>
                <a:solidFill>
                  <a:schemeClr val="tx1"/>
                </a:solidFill>
                <a:latin typeface="Arial" panose="020B0604020202020204" pitchFamily="34" charset="0"/>
                <a:ea typeface="ヒラギノ角ゴ Pro W3"/>
                <a:cs typeface="ヒラギノ角ゴ Pro W3"/>
              </a:defRPr>
            </a:lvl1pPr>
            <a:lvl2pPr marL="742950" indent="-285750">
              <a:defRPr>
                <a:solidFill>
                  <a:schemeClr val="tx1"/>
                </a:solidFill>
                <a:latin typeface="Arial" panose="020B0604020202020204" pitchFamily="34" charset="0"/>
                <a:ea typeface="ヒラギノ角ゴ Pro W3"/>
                <a:cs typeface="ヒラギノ角ゴ Pro W3"/>
              </a:defRPr>
            </a:lvl2pPr>
            <a:lvl3pPr marL="1143000" indent="-228600">
              <a:defRPr>
                <a:solidFill>
                  <a:schemeClr val="tx1"/>
                </a:solidFill>
                <a:latin typeface="Arial" panose="020B0604020202020204" pitchFamily="34" charset="0"/>
                <a:ea typeface="ヒラギノ角ゴ Pro W3"/>
                <a:cs typeface="ヒラギノ角ゴ Pro W3"/>
              </a:defRPr>
            </a:lvl3pPr>
            <a:lvl4pPr marL="1600200" indent="-228600">
              <a:defRPr>
                <a:solidFill>
                  <a:schemeClr val="tx1"/>
                </a:solidFill>
                <a:latin typeface="Arial" panose="020B0604020202020204" pitchFamily="34" charset="0"/>
                <a:ea typeface="ヒラギノ角ゴ Pro W3"/>
                <a:cs typeface="ヒラギノ角ゴ Pro W3"/>
              </a:defRPr>
            </a:lvl4pPr>
            <a:lvl5pPr marL="2057400" indent="-228600">
              <a:defRPr>
                <a:solidFill>
                  <a:schemeClr val="tx1"/>
                </a:solidFill>
                <a:latin typeface="Arial" panose="020B0604020202020204" pitchFamily="34" charset="0"/>
                <a:ea typeface="ヒラギノ角ゴ Pro W3"/>
                <a:cs typeface="ヒラギノ角ゴ Pro W3"/>
              </a:defRPr>
            </a:lvl5pPr>
            <a:lvl6pPr marL="2514600" indent="-228600" fontAlgn="base">
              <a:spcBef>
                <a:spcPct val="0"/>
              </a:spcBef>
              <a:spcAft>
                <a:spcPct val="0"/>
              </a:spcAft>
              <a:defRPr>
                <a:solidFill>
                  <a:schemeClr val="tx1"/>
                </a:solidFill>
                <a:latin typeface="Arial" panose="020B0604020202020204" pitchFamily="34" charset="0"/>
                <a:ea typeface="ヒラギノ角ゴ Pro W3"/>
                <a:cs typeface="ヒラギノ角ゴ Pro W3"/>
              </a:defRPr>
            </a:lvl6pPr>
            <a:lvl7pPr marL="2971800" indent="-228600" fontAlgn="base">
              <a:spcBef>
                <a:spcPct val="0"/>
              </a:spcBef>
              <a:spcAft>
                <a:spcPct val="0"/>
              </a:spcAft>
              <a:defRPr>
                <a:solidFill>
                  <a:schemeClr val="tx1"/>
                </a:solidFill>
                <a:latin typeface="Arial" panose="020B0604020202020204" pitchFamily="34" charset="0"/>
                <a:ea typeface="ヒラギノ角ゴ Pro W3"/>
                <a:cs typeface="ヒラギノ角ゴ Pro W3"/>
              </a:defRPr>
            </a:lvl7pPr>
            <a:lvl8pPr marL="3429000" indent="-228600" fontAlgn="base">
              <a:spcBef>
                <a:spcPct val="0"/>
              </a:spcBef>
              <a:spcAft>
                <a:spcPct val="0"/>
              </a:spcAft>
              <a:defRPr>
                <a:solidFill>
                  <a:schemeClr val="tx1"/>
                </a:solidFill>
                <a:latin typeface="Arial" panose="020B0604020202020204" pitchFamily="34" charset="0"/>
                <a:ea typeface="ヒラギノ角ゴ Pro W3"/>
                <a:cs typeface="ヒラギノ角ゴ Pro W3"/>
              </a:defRPr>
            </a:lvl8pPr>
            <a:lvl9pPr marL="3886200" indent="-228600" fontAlgn="base">
              <a:spcBef>
                <a:spcPct val="0"/>
              </a:spcBef>
              <a:spcAft>
                <a:spcPct val="0"/>
              </a:spcAft>
              <a:defRPr>
                <a:solidFill>
                  <a:schemeClr val="tx1"/>
                </a:solidFill>
                <a:latin typeface="Arial" panose="020B0604020202020204" pitchFamily="34" charset="0"/>
                <a:ea typeface="ヒラギノ角ゴ Pro W3"/>
                <a:cs typeface="ヒラギノ角ゴ Pro W3"/>
              </a:defRPr>
            </a:lvl9pPr>
          </a:lstStyle>
          <a:p>
            <a:endParaRPr lang="de-DE" altLang="de-DE"/>
          </a:p>
        </p:txBody>
      </p:sp>
    </p:spTree>
    <p:extLst>
      <p:ext uri="{BB962C8B-B14F-4D97-AF65-F5344CB8AC3E}">
        <p14:creationId xmlns:p14="http://schemas.microsoft.com/office/powerpoint/2010/main" val="1296989715"/>
      </p:ext>
    </p:extLst>
  </p:cSld>
  <p:clrMapOvr>
    <a:masterClrMapping/>
  </p:clrMapOvr>
  <mc:AlternateContent xmlns:mc="http://schemas.openxmlformats.org/markup-compatibility/2006">
    <mc:Choice xmlns:p14="http://schemas.microsoft.com/office/powerpoint/2010/main" Requires="p14">
      <p:transition spd="slow" p14:dur="2000" advClick="0" advTm="20000"/>
    </mc:Choice>
    <mc:Fallback>
      <p:transition spd="slow" advClick="0" advTm="20000"/>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7" presetClass="exit" presetSubtype="8" fill="hold" grpId="0" nodeType="afterEffect">
                                  <p:stCondLst>
                                    <p:cond delay="0"/>
                                  </p:stCondLst>
                                  <p:childTnLst>
                                    <p:anim calcmode="lin" valueType="num">
                                      <p:cBhvr additive="base">
                                        <p:cTn id="6" dur="20000"/>
                                        <p:tgtEl>
                                          <p:spTgt spid="3"/>
                                        </p:tgtEl>
                                        <p:attrNameLst>
                                          <p:attrName>ppt_x</p:attrName>
                                        </p:attrNameLst>
                                      </p:cBhvr>
                                      <p:tavLst>
                                        <p:tav tm="0">
                                          <p:val>
                                            <p:strVal val="ppt_x"/>
                                          </p:val>
                                        </p:tav>
                                        <p:tav tm="100000">
                                          <p:val>
                                            <p:strVal val="0-ppt_w/2"/>
                                          </p:val>
                                        </p:tav>
                                      </p:tavLst>
                                    </p:anim>
                                    <p:anim calcmode="lin" valueType="num">
                                      <p:cBhvr additive="base">
                                        <p:cTn id="7" dur="20000"/>
                                        <p:tgtEl>
                                          <p:spTgt spid="3"/>
                                        </p:tgtEl>
                                        <p:attrNameLst>
                                          <p:attrName>ppt_y</p:attrName>
                                        </p:attrNameLst>
                                      </p:cBhvr>
                                      <p:tavLst>
                                        <p:tav tm="0">
                                          <p:val>
                                            <p:strVal val="ppt_y"/>
                                          </p:val>
                                        </p:tav>
                                        <p:tav tm="100000">
                                          <p:val>
                                            <p:strVal val="ppt_y"/>
                                          </p:val>
                                        </p:tav>
                                      </p:tavLst>
                                    </p:anim>
                                    <p:set>
                                      <p:cBhvr>
                                        <p:cTn id="8" dur="1" fill="hold">
                                          <p:stCondLst>
                                            <p:cond delay="19999"/>
                                          </p:stCondLst>
                                        </p:cTn>
                                        <p:tgtEl>
                                          <p:spTgt spid="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6981FB-1416-5296-22A8-A7BA51752C2B}"/>
            </a:ext>
          </a:extLst>
        </p:cNvPr>
        <p:cNvGrpSpPr/>
        <p:nvPr/>
      </p:nvGrpSpPr>
      <p:grpSpPr>
        <a:xfrm>
          <a:off x="0" y="0"/>
          <a:ext cx="0" cy="0"/>
          <a:chOff x="0" y="0"/>
          <a:chExt cx="0" cy="0"/>
        </a:xfrm>
      </p:grpSpPr>
      <p:sp>
        <p:nvSpPr>
          <p:cNvPr id="36867" name="Rectangle 3">
            <a:extLst>
              <a:ext uri="{FF2B5EF4-FFF2-40B4-BE49-F238E27FC236}">
                <a16:creationId xmlns:a16="http://schemas.microsoft.com/office/drawing/2014/main" id="{F054B1CF-ED58-7EAB-2E34-05277EE316C0}"/>
              </a:ext>
            </a:extLst>
          </p:cNvPr>
          <p:cNvSpPr>
            <a:spLocks noChangeArrowheads="1"/>
          </p:cNvSpPr>
          <p:nvPr/>
        </p:nvSpPr>
        <p:spPr bwMode="auto">
          <a:xfrm>
            <a:off x="2135188" y="3644900"/>
            <a:ext cx="7777162" cy="2376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lgn="ctr" eaLnBrk="0" hangingPunct="0">
              <a:spcBef>
                <a:spcPct val="20000"/>
              </a:spcBef>
              <a:defRPr sz="3200">
                <a:solidFill>
                  <a:schemeClr val="tx1"/>
                </a:solidFill>
                <a:latin typeface="Arial" panose="020B0604020202020204" pitchFamily="34" charset="0"/>
                <a:ea typeface="ヒラギノ角ゴ Pro W3"/>
                <a:cs typeface="ヒラギノ角ゴ Pro W3"/>
              </a:defRPr>
            </a:lvl1pPr>
            <a:lvl2pPr algn="ctr" eaLnBrk="0" hangingPunct="0">
              <a:spcBef>
                <a:spcPct val="20000"/>
              </a:spcBef>
              <a:defRPr sz="2800">
                <a:solidFill>
                  <a:schemeClr val="tx1"/>
                </a:solidFill>
                <a:latin typeface="Arial" panose="020B0604020202020204" pitchFamily="34" charset="0"/>
                <a:ea typeface="ヒラギノ角ゴ Pro W3"/>
                <a:cs typeface="ヒラギノ角ゴ Pro W3"/>
              </a:defRPr>
            </a:lvl2pPr>
            <a:lvl3pPr algn="ctr" eaLnBrk="0" hangingPunct="0">
              <a:spcBef>
                <a:spcPct val="20000"/>
              </a:spcBef>
              <a:defRPr sz="2400">
                <a:solidFill>
                  <a:schemeClr val="tx1"/>
                </a:solidFill>
                <a:latin typeface="Arial" panose="020B0604020202020204" pitchFamily="34" charset="0"/>
                <a:ea typeface="ヒラギノ角ゴ Pro W3"/>
                <a:cs typeface="ヒラギノ角ゴ Pro W3"/>
              </a:defRPr>
            </a:lvl3pPr>
            <a:lvl4pPr algn="ctr" eaLnBrk="0" hangingPunct="0">
              <a:spcBef>
                <a:spcPct val="20000"/>
              </a:spcBef>
              <a:defRPr sz="2000">
                <a:solidFill>
                  <a:schemeClr val="tx1"/>
                </a:solidFill>
                <a:latin typeface="Arial" panose="020B0604020202020204" pitchFamily="34" charset="0"/>
                <a:ea typeface="ヒラギノ角ゴ Pro W3"/>
                <a:cs typeface="ヒラギノ角ゴ Pro W3"/>
              </a:defRPr>
            </a:lvl4pPr>
            <a:lvl5pPr algn="ctr" eaLnBrk="0" hangingPunct="0">
              <a:spcBef>
                <a:spcPct val="20000"/>
              </a:spcBef>
              <a:defRPr sz="2000">
                <a:solidFill>
                  <a:schemeClr val="tx1"/>
                </a:solidFill>
                <a:latin typeface="Arial" panose="020B0604020202020204" pitchFamily="34" charset="0"/>
                <a:ea typeface="ヒラギノ角ゴ Pro W3"/>
                <a:cs typeface="ヒラギノ角ゴ Pro W3"/>
              </a:defRPr>
            </a:lvl5pPr>
            <a:lvl6pPr algn="ctr" eaLnBrk="0" fontAlgn="base" hangingPunct="0">
              <a:spcBef>
                <a:spcPct val="20000"/>
              </a:spcBef>
              <a:spcAft>
                <a:spcPct val="0"/>
              </a:spcAft>
              <a:defRPr sz="2000">
                <a:solidFill>
                  <a:schemeClr val="tx1"/>
                </a:solidFill>
                <a:latin typeface="Arial" panose="020B0604020202020204" pitchFamily="34" charset="0"/>
                <a:ea typeface="ヒラギノ角ゴ Pro W3"/>
                <a:cs typeface="ヒラギノ角ゴ Pro W3"/>
              </a:defRPr>
            </a:lvl6pPr>
            <a:lvl7pPr algn="ctr" eaLnBrk="0" fontAlgn="base" hangingPunct="0">
              <a:spcBef>
                <a:spcPct val="20000"/>
              </a:spcBef>
              <a:spcAft>
                <a:spcPct val="0"/>
              </a:spcAft>
              <a:defRPr sz="2000">
                <a:solidFill>
                  <a:schemeClr val="tx1"/>
                </a:solidFill>
                <a:latin typeface="Arial" panose="020B0604020202020204" pitchFamily="34" charset="0"/>
                <a:ea typeface="ヒラギノ角ゴ Pro W3"/>
                <a:cs typeface="ヒラギノ角ゴ Pro W3"/>
              </a:defRPr>
            </a:lvl7pPr>
            <a:lvl8pPr algn="ctr" eaLnBrk="0" fontAlgn="base" hangingPunct="0">
              <a:spcBef>
                <a:spcPct val="20000"/>
              </a:spcBef>
              <a:spcAft>
                <a:spcPct val="0"/>
              </a:spcAft>
              <a:defRPr sz="2000">
                <a:solidFill>
                  <a:schemeClr val="tx1"/>
                </a:solidFill>
                <a:latin typeface="Arial" panose="020B0604020202020204" pitchFamily="34" charset="0"/>
                <a:ea typeface="ヒラギノ角ゴ Pro W3"/>
                <a:cs typeface="ヒラギノ角ゴ Pro W3"/>
              </a:defRPr>
            </a:lvl8pPr>
            <a:lvl9pPr algn="ctr" eaLnBrk="0" fontAlgn="base" hangingPunct="0">
              <a:spcBef>
                <a:spcPct val="20000"/>
              </a:spcBef>
              <a:spcAft>
                <a:spcPct val="0"/>
              </a:spcAft>
              <a:defRPr sz="2000">
                <a:solidFill>
                  <a:schemeClr val="tx1"/>
                </a:solidFill>
                <a:latin typeface="Arial" panose="020B0604020202020204" pitchFamily="34" charset="0"/>
                <a:ea typeface="ヒラギノ角ゴ Pro W3"/>
                <a:cs typeface="ヒラギノ角ゴ Pro W3"/>
              </a:defRPr>
            </a:lvl9pPr>
          </a:lstStyle>
          <a:p>
            <a:pPr>
              <a:lnSpc>
                <a:spcPct val="80000"/>
              </a:lnSpc>
            </a:pPr>
            <a:endParaRPr lang="de-DE" altLang="de-DE" sz="2800"/>
          </a:p>
        </p:txBody>
      </p:sp>
      <p:sp>
        <p:nvSpPr>
          <p:cNvPr id="3" name="Rectangle 6">
            <a:extLst>
              <a:ext uri="{FF2B5EF4-FFF2-40B4-BE49-F238E27FC236}">
                <a16:creationId xmlns:a16="http://schemas.microsoft.com/office/drawing/2014/main" id="{F4D07E2B-C54F-1504-D1A1-8F6A99535527}"/>
              </a:ext>
            </a:extLst>
          </p:cNvPr>
          <p:cNvSpPr>
            <a:spLocks noChangeArrowheads="1"/>
          </p:cNvSpPr>
          <p:nvPr/>
        </p:nvSpPr>
        <p:spPr bwMode="auto">
          <a:xfrm>
            <a:off x="0" y="6742115"/>
            <a:ext cx="12192000" cy="115885"/>
          </a:xfrm>
          <a:prstGeom prst="rect">
            <a:avLst/>
          </a:prstGeom>
          <a:solidFill>
            <a:srgbClr val="FF0000"/>
          </a:solidFill>
          <a:ln w="9525">
            <a:solidFill>
              <a:schemeClr val="tx1"/>
            </a:solidFill>
            <a:miter lim="800000"/>
            <a:headEnd/>
            <a:tailEnd/>
          </a:ln>
          <a:effectLst/>
        </p:spPr>
        <p:txBody>
          <a:bodyPr wrap="none" anchor="ctr"/>
          <a:lstStyle>
            <a:lvl1pPr>
              <a:defRPr>
                <a:solidFill>
                  <a:schemeClr val="tx1"/>
                </a:solidFill>
                <a:latin typeface="Arial" panose="020B0604020202020204" pitchFamily="34" charset="0"/>
                <a:ea typeface="ヒラギノ角ゴ Pro W3"/>
                <a:cs typeface="ヒラギノ角ゴ Pro W3"/>
              </a:defRPr>
            </a:lvl1pPr>
            <a:lvl2pPr marL="742950" indent="-285750">
              <a:defRPr>
                <a:solidFill>
                  <a:schemeClr val="tx1"/>
                </a:solidFill>
                <a:latin typeface="Arial" panose="020B0604020202020204" pitchFamily="34" charset="0"/>
                <a:ea typeface="ヒラギノ角ゴ Pro W3"/>
                <a:cs typeface="ヒラギノ角ゴ Pro W3"/>
              </a:defRPr>
            </a:lvl2pPr>
            <a:lvl3pPr marL="1143000" indent="-228600">
              <a:defRPr>
                <a:solidFill>
                  <a:schemeClr val="tx1"/>
                </a:solidFill>
                <a:latin typeface="Arial" panose="020B0604020202020204" pitchFamily="34" charset="0"/>
                <a:ea typeface="ヒラギノ角ゴ Pro W3"/>
                <a:cs typeface="ヒラギノ角ゴ Pro W3"/>
              </a:defRPr>
            </a:lvl3pPr>
            <a:lvl4pPr marL="1600200" indent="-228600">
              <a:defRPr>
                <a:solidFill>
                  <a:schemeClr val="tx1"/>
                </a:solidFill>
                <a:latin typeface="Arial" panose="020B0604020202020204" pitchFamily="34" charset="0"/>
                <a:ea typeface="ヒラギノ角ゴ Pro W3"/>
                <a:cs typeface="ヒラギノ角ゴ Pro W3"/>
              </a:defRPr>
            </a:lvl4pPr>
            <a:lvl5pPr marL="2057400" indent="-228600">
              <a:defRPr>
                <a:solidFill>
                  <a:schemeClr val="tx1"/>
                </a:solidFill>
                <a:latin typeface="Arial" panose="020B0604020202020204" pitchFamily="34" charset="0"/>
                <a:ea typeface="ヒラギノ角ゴ Pro W3"/>
                <a:cs typeface="ヒラギノ角ゴ Pro W3"/>
              </a:defRPr>
            </a:lvl5pPr>
            <a:lvl6pPr marL="2514600" indent="-228600" fontAlgn="base">
              <a:spcBef>
                <a:spcPct val="0"/>
              </a:spcBef>
              <a:spcAft>
                <a:spcPct val="0"/>
              </a:spcAft>
              <a:defRPr>
                <a:solidFill>
                  <a:schemeClr val="tx1"/>
                </a:solidFill>
                <a:latin typeface="Arial" panose="020B0604020202020204" pitchFamily="34" charset="0"/>
                <a:ea typeface="ヒラギノ角ゴ Pro W3"/>
                <a:cs typeface="ヒラギノ角ゴ Pro W3"/>
              </a:defRPr>
            </a:lvl6pPr>
            <a:lvl7pPr marL="2971800" indent="-228600" fontAlgn="base">
              <a:spcBef>
                <a:spcPct val="0"/>
              </a:spcBef>
              <a:spcAft>
                <a:spcPct val="0"/>
              </a:spcAft>
              <a:defRPr>
                <a:solidFill>
                  <a:schemeClr val="tx1"/>
                </a:solidFill>
                <a:latin typeface="Arial" panose="020B0604020202020204" pitchFamily="34" charset="0"/>
                <a:ea typeface="ヒラギノ角ゴ Pro W3"/>
                <a:cs typeface="ヒラギノ角ゴ Pro W3"/>
              </a:defRPr>
            </a:lvl7pPr>
            <a:lvl8pPr marL="3429000" indent="-228600" fontAlgn="base">
              <a:spcBef>
                <a:spcPct val="0"/>
              </a:spcBef>
              <a:spcAft>
                <a:spcPct val="0"/>
              </a:spcAft>
              <a:defRPr>
                <a:solidFill>
                  <a:schemeClr val="tx1"/>
                </a:solidFill>
                <a:latin typeface="Arial" panose="020B0604020202020204" pitchFamily="34" charset="0"/>
                <a:ea typeface="ヒラギノ角ゴ Pro W3"/>
                <a:cs typeface="ヒラギノ角ゴ Pro W3"/>
              </a:defRPr>
            </a:lvl8pPr>
            <a:lvl9pPr marL="3886200" indent="-228600" fontAlgn="base">
              <a:spcBef>
                <a:spcPct val="0"/>
              </a:spcBef>
              <a:spcAft>
                <a:spcPct val="0"/>
              </a:spcAft>
              <a:defRPr>
                <a:solidFill>
                  <a:schemeClr val="tx1"/>
                </a:solidFill>
                <a:latin typeface="Arial" panose="020B0604020202020204" pitchFamily="34" charset="0"/>
                <a:ea typeface="ヒラギノ角ゴ Pro W3"/>
                <a:cs typeface="ヒラギノ角ゴ Pro W3"/>
              </a:defRPr>
            </a:lvl9pPr>
          </a:lstStyle>
          <a:p>
            <a:endParaRPr lang="de-DE" altLang="de-DE"/>
          </a:p>
        </p:txBody>
      </p:sp>
    </p:spTree>
    <p:extLst>
      <p:ext uri="{BB962C8B-B14F-4D97-AF65-F5344CB8AC3E}">
        <p14:creationId xmlns:p14="http://schemas.microsoft.com/office/powerpoint/2010/main" val="2001748646"/>
      </p:ext>
    </p:extLst>
  </p:cSld>
  <p:clrMapOvr>
    <a:masterClrMapping/>
  </p:clrMapOvr>
  <mc:AlternateContent xmlns:mc="http://schemas.openxmlformats.org/markup-compatibility/2006">
    <mc:Choice xmlns:p14="http://schemas.microsoft.com/office/powerpoint/2010/main" Requires="p14">
      <p:transition spd="slow" p14:dur="2000" advClick="0" advTm="20000"/>
    </mc:Choice>
    <mc:Fallback>
      <p:transition spd="slow" advClick="0" advTm="20000"/>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7" presetClass="exit" presetSubtype="8" fill="hold" grpId="0" nodeType="afterEffect">
                                  <p:stCondLst>
                                    <p:cond delay="0"/>
                                  </p:stCondLst>
                                  <p:childTnLst>
                                    <p:anim calcmode="lin" valueType="num">
                                      <p:cBhvr additive="base">
                                        <p:cTn id="6" dur="20000"/>
                                        <p:tgtEl>
                                          <p:spTgt spid="3"/>
                                        </p:tgtEl>
                                        <p:attrNameLst>
                                          <p:attrName>ppt_x</p:attrName>
                                        </p:attrNameLst>
                                      </p:cBhvr>
                                      <p:tavLst>
                                        <p:tav tm="0">
                                          <p:val>
                                            <p:strVal val="ppt_x"/>
                                          </p:val>
                                        </p:tav>
                                        <p:tav tm="100000">
                                          <p:val>
                                            <p:strVal val="0-ppt_w/2"/>
                                          </p:val>
                                        </p:tav>
                                      </p:tavLst>
                                    </p:anim>
                                    <p:anim calcmode="lin" valueType="num">
                                      <p:cBhvr additive="base">
                                        <p:cTn id="7" dur="20000"/>
                                        <p:tgtEl>
                                          <p:spTgt spid="3"/>
                                        </p:tgtEl>
                                        <p:attrNameLst>
                                          <p:attrName>ppt_y</p:attrName>
                                        </p:attrNameLst>
                                      </p:cBhvr>
                                      <p:tavLst>
                                        <p:tav tm="0">
                                          <p:val>
                                            <p:strVal val="ppt_y"/>
                                          </p:val>
                                        </p:tav>
                                        <p:tav tm="100000">
                                          <p:val>
                                            <p:strVal val="ppt_y"/>
                                          </p:val>
                                        </p:tav>
                                      </p:tavLst>
                                    </p:anim>
                                    <p:set>
                                      <p:cBhvr>
                                        <p:cTn id="8" dur="1" fill="hold">
                                          <p:stCondLst>
                                            <p:cond delay="19999"/>
                                          </p:stCondLst>
                                        </p:cTn>
                                        <p:tgtEl>
                                          <p:spTgt spid="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C0603F-0F7E-A15E-195C-4E51BEC368D7}"/>
            </a:ext>
          </a:extLst>
        </p:cNvPr>
        <p:cNvGrpSpPr/>
        <p:nvPr/>
      </p:nvGrpSpPr>
      <p:grpSpPr>
        <a:xfrm>
          <a:off x="0" y="0"/>
          <a:ext cx="0" cy="0"/>
          <a:chOff x="0" y="0"/>
          <a:chExt cx="0" cy="0"/>
        </a:xfrm>
      </p:grpSpPr>
      <p:sp>
        <p:nvSpPr>
          <p:cNvPr id="36867" name="Rectangle 3">
            <a:extLst>
              <a:ext uri="{FF2B5EF4-FFF2-40B4-BE49-F238E27FC236}">
                <a16:creationId xmlns:a16="http://schemas.microsoft.com/office/drawing/2014/main" id="{9D7C2484-B6E0-B06A-9C99-A01A28934C4D}"/>
              </a:ext>
            </a:extLst>
          </p:cNvPr>
          <p:cNvSpPr>
            <a:spLocks noChangeArrowheads="1"/>
          </p:cNvSpPr>
          <p:nvPr/>
        </p:nvSpPr>
        <p:spPr bwMode="auto">
          <a:xfrm>
            <a:off x="2135188" y="3644900"/>
            <a:ext cx="7777162" cy="2376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lgn="ctr" eaLnBrk="0" hangingPunct="0">
              <a:spcBef>
                <a:spcPct val="20000"/>
              </a:spcBef>
              <a:defRPr sz="3200">
                <a:solidFill>
                  <a:schemeClr val="tx1"/>
                </a:solidFill>
                <a:latin typeface="Arial" panose="020B0604020202020204" pitchFamily="34" charset="0"/>
                <a:ea typeface="ヒラギノ角ゴ Pro W3"/>
                <a:cs typeface="ヒラギノ角ゴ Pro W3"/>
              </a:defRPr>
            </a:lvl1pPr>
            <a:lvl2pPr algn="ctr" eaLnBrk="0" hangingPunct="0">
              <a:spcBef>
                <a:spcPct val="20000"/>
              </a:spcBef>
              <a:defRPr sz="2800">
                <a:solidFill>
                  <a:schemeClr val="tx1"/>
                </a:solidFill>
                <a:latin typeface="Arial" panose="020B0604020202020204" pitchFamily="34" charset="0"/>
                <a:ea typeface="ヒラギノ角ゴ Pro W3"/>
                <a:cs typeface="ヒラギノ角ゴ Pro W3"/>
              </a:defRPr>
            </a:lvl2pPr>
            <a:lvl3pPr algn="ctr" eaLnBrk="0" hangingPunct="0">
              <a:spcBef>
                <a:spcPct val="20000"/>
              </a:spcBef>
              <a:defRPr sz="2400">
                <a:solidFill>
                  <a:schemeClr val="tx1"/>
                </a:solidFill>
                <a:latin typeface="Arial" panose="020B0604020202020204" pitchFamily="34" charset="0"/>
                <a:ea typeface="ヒラギノ角ゴ Pro W3"/>
                <a:cs typeface="ヒラギノ角ゴ Pro W3"/>
              </a:defRPr>
            </a:lvl3pPr>
            <a:lvl4pPr algn="ctr" eaLnBrk="0" hangingPunct="0">
              <a:spcBef>
                <a:spcPct val="20000"/>
              </a:spcBef>
              <a:defRPr sz="2000">
                <a:solidFill>
                  <a:schemeClr val="tx1"/>
                </a:solidFill>
                <a:latin typeface="Arial" panose="020B0604020202020204" pitchFamily="34" charset="0"/>
                <a:ea typeface="ヒラギノ角ゴ Pro W3"/>
                <a:cs typeface="ヒラギノ角ゴ Pro W3"/>
              </a:defRPr>
            </a:lvl4pPr>
            <a:lvl5pPr algn="ctr" eaLnBrk="0" hangingPunct="0">
              <a:spcBef>
                <a:spcPct val="20000"/>
              </a:spcBef>
              <a:defRPr sz="2000">
                <a:solidFill>
                  <a:schemeClr val="tx1"/>
                </a:solidFill>
                <a:latin typeface="Arial" panose="020B0604020202020204" pitchFamily="34" charset="0"/>
                <a:ea typeface="ヒラギノ角ゴ Pro W3"/>
                <a:cs typeface="ヒラギノ角ゴ Pro W3"/>
              </a:defRPr>
            </a:lvl5pPr>
            <a:lvl6pPr algn="ctr" eaLnBrk="0" fontAlgn="base" hangingPunct="0">
              <a:spcBef>
                <a:spcPct val="20000"/>
              </a:spcBef>
              <a:spcAft>
                <a:spcPct val="0"/>
              </a:spcAft>
              <a:defRPr sz="2000">
                <a:solidFill>
                  <a:schemeClr val="tx1"/>
                </a:solidFill>
                <a:latin typeface="Arial" panose="020B0604020202020204" pitchFamily="34" charset="0"/>
                <a:ea typeface="ヒラギノ角ゴ Pro W3"/>
                <a:cs typeface="ヒラギノ角ゴ Pro W3"/>
              </a:defRPr>
            </a:lvl6pPr>
            <a:lvl7pPr algn="ctr" eaLnBrk="0" fontAlgn="base" hangingPunct="0">
              <a:spcBef>
                <a:spcPct val="20000"/>
              </a:spcBef>
              <a:spcAft>
                <a:spcPct val="0"/>
              </a:spcAft>
              <a:defRPr sz="2000">
                <a:solidFill>
                  <a:schemeClr val="tx1"/>
                </a:solidFill>
                <a:latin typeface="Arial" panose="020B0604020202020204" pitchFamily="34" charset="0"/>
                <a:ea typeface="ヒラギノ角ゴ Pro W3"/>
                <a:cs typeface="ヒラギノ角ゴ Pro W3"/>
              </a:defRPr>
            </a:lvl7pPr>
            <a:lvl8pPr algn="ctr" eaLnBrk="0" fontAlgn="base" hangingPunct="0">
              <a:spcBef>
                <a:spcPct val="20000"/>
              </a:spcBef>
              <a:spcAft>
                <a:spcPct val="0"/>
              </a:spcAft>
              <a:defRPr sz="2000">
                <a:solidFill>
                  <a:schemeClr val="tx1"/>
                </a:solidFill>
                <a:latin typeface="Arial" panose="020B0604020202020204" pitchFamily="34" charset="0"/>
                <a:ea typeface="ヒラギノ角ゴ Pro W3"/>
                <a:cs typeface="ヒラギノ角ゴ Pro W3"/>
              </a:defRPr>
            </a:lvl8pPr>
            <a:lvl9pPr algn="ctr" eaLnBrk="0" fontAlgn="base" hangingPunct="0">
              <a:spcBef>
                <a:spcPct val="20000"/>
              </a:spcBef>
              <a:spcAft>
                <a:spcPct val="0"/>
              </a:spcAft>
              <a:defRPr sz="2000">
                <a:solidFill>
                  <a:schemeClr val="tx1"/>
                </a:solidFill>
                <a:latin typeface="Arial" panose="020B0604020202020204" pitchFamily="34" charset="0"/>
                <a:ea typeface="ヒラギノ角ゴ Pro W3"/>
                <a:cs typeface="ヒラギノ角ゴ Pro W3"/>
              </a:defRPr>
            </a:lvl9pPr>
          </a:lstStyle>
          <a:p>
            <a:pPr>
              <a:lnSpc>
                <a:spcPct val="80000"/>
              </a:lnSpc>
            </a:pPr>
            <a:endParaRPr lang="de-DE" altLang="de-DE" sz="2800"/>
          </a:p>
        </p:txBody>
      </p:sp>
      <p:sp>
        <p:nvSpPr>
          <p:cNvPr id="3" name="Rectangle 6">
            <a:extLst>
              <a:ext uri="{FF2B5EF4-FFF2-40B4-BE49-F238E27FC236}">
                <a16:creationId xmlns:a16="http://schemas.microsoft.com/office/drawing/2014/main" id="{25B1E19C-D44B-DA03-3985-F4F14527C329}"/>
              </a:ext>
            </a:extLst>
          </p:cNvPr>
          <p:cNvSpPr>
            <a:spLocks noChangeArrowheads="1"/>
          </p:cNvSpPr>
          <p:nvPr/>
        </p:nvSpPr>
        <p:spPr bwMode="auto">
          <a:xfrm>
            <a:off x="0" y="6742115"/>
            <a:ext cx="12192000" cy="115885"/>
          </a:xfrm>
          <a:prstGeom prst="rect">
            <a:avLst/>
          </a:prstGeom>
          <a:solidFill>
            <a:srgbClr val="FF0000"/>
          </a:solidFill>
          <a:ln w="9525">
            <a:solidFill>
              <a:schemeClr val="tx1"/>
            </a:solidFill>
            <a:miter lim="800000"/>
            <a:headEnd/>
            <a:tailEnd/>
          </a:ln>
          <a:effectLst/>
        </p:spPr>
        <p:txBody>
          <a:bodyPr wrap="none" anchor="ctr"/>
          <a:lstStyle>
            <a:lvl1pPr>
              <a:defRPr>
                <a:solidFill>
                  <a:schemeClr val="tx1"/>
                </a:solidFill>
                <a:latin typeface="Arial" panose="020B0604020202020204" pitchFamily="34" charset="0"/>
                <a:ea typeface="ヒラギノ角ゴ Pro W3"/>
                <a:cs typeface="ヒラギノ角ゴ Pro W3"/>
              </a:defRPr>
            </a:lvl1pPr>
            <a:lvl2pPr marL="742950" indent="-285750">
              <a:defRPr>
                <a:solidFill>
                  <a:schemeClr val="tx1"/>
                </a:solidFill>
                <a:latin typeface="Arial" panose="020B0604020202020204" pitchFamily="34" charset="0"/>
                <a:ea typeface="ヒラギノ角ゴ Pro W3"/>
                <a:cs typeface="ヒラギノ角ゴ Pro W3"/>
              </a:defRPr>
            </a:lvl2pPr>
            <a:lvl3pPr marL="1143000" indent="-228600">
              <a:defRPr>
                <a:solidFill>
                  <a:schemeClr val="tx1"/>
                </a:solidFill>
                <a:latin typeface="Arial" panose="020B0604020202020204" pitchFamily="34" charset="0"/>
                <a:ea typeface="ヒラギノ角ゴ Pro W3"/>
                <a:cs typeface="ヒラギノ角ゴ Pro W3"/>
              </a:defRPr>
            </a:lvl3pPr>
            <a:lvl4pPr marL="1600200" indent="-228600">
              <a:defRPr>
                <a:solidFill>
                  <a:schemeClr val="tx1"/>
                </a:solidFill>
                <a:latin typeface="Arial" panose="020B0604020202020204" pitchFamily="34" charset="0"/>
                <a:ea typeface="ヒラギノ角ゴ Pro W3"/>
                <a:cs typeface="ヒラギノ角ゴ Pro W3"/>
              </a:defRPr>
            </a:lvl4pPr>
            <a:lvl5pPr marL="2057400" indent="-228600">
              <a:defRPr>
                <a:solidFill>
                  <a:schemeClr val="tx1"/>
                </a:solidFill>
                <a:latin typeface="Arial" panose="020B0604020202020204" pitchFamily="34" charset="0"/>
                <a:ea typeface="ヒラギノ角ゴ Pro W3"/>
                <a:cs typeface="ヒラギノ角ゴ Pro W3"/>
              </a:defRPr>
            </a:lvl5pPr>
            <a:lvl6pPr marL="2514600" indent="-228600" fontAlgn="base">
              <a:spcBef>
                <a:spcPct val="0"/>
              </a:spcBef>
              <a:spcAft>
                <a:spcPct val="0"/>
              </a:spcAft>
              <a:defRPr>
                <a:solidFill>
                  <a:schemeClr val="tx1"/>
                </a:solidFill>
                <a:latin typeface="Arial" panose="020B0604020202020204" pitchFamily="34" charset="0"/>
                <a:ea typeface="ヒラギノ角ゴ Pro W3"/>
                <a:cs typeface="ヒラギノ角ゴ Pro W3"/>
              </a:defRPr>
            </a:lvl6pPr>
            <a:lvl7pPr marL="2971800" indent="-228600" fontAlgn="base">
              <a:spcBef>
                <a:spcPct val="0"/>
              </a:spcBef>
              <a:spcAft>
                <a:spcPct val="0"/>
              </a:spcAft>
              <a:defRPr>
                <a:solidFill>
                  <a:schemeClr val="tx1"/>
                </a:solidFill>
                <a:latin typeface="Arial" panose="020B0604020202020204" pitchFamily="34" charset="0"/>
                <a:ea typeface="ヒラギノ角ゴ Pro W3"/>
                <a:cs typeface="ヒラギノ角ゴ Pro W3"/>
              </a:defRPr>
            </a:lvl7pPr>
            <a:lvl8pPr marL="3429000" indent="-228600" fontAlgn="base">
              <a:spcBef>
                <a:spcPct val="0"/>
              </a:spcBef>
              <a:spcAft>
                <a:spcPct val="0"/>
              </a:spcAft>
              <a:defRPr>
                <a:solidFill>
                  <a:schemeClr val="tx1"/>
                </a:solidFill>
                <a:latin typeface="Arial" panose="020B0604020202020204" pitchFamily="34" charset="0"/>
                <a:ea typeface="ヒラギノ角ゴ Pro W3"/>
                <a:cs typeface="ヒラギノ角ゴ Pro W3"/>
              </a:defRPr>
            </a:lvl8pPr>
            <a:lvl9pPr marL="3886200" indent="-228600" fontAlgn="base">
              <a:spcBef>
                <a:spcPct val="0"/>
              </a:spcBef>
              <a:spcAft>
                <a:spcPct val="0"/>
              </a:spcAft>
              <a:defRPr>
                <a:solidFill>
                  <a:schemeClr val="tx1"/>
                </a:solidFill>
                <a:latin typeface="Arial" panose="020B0604020202020204" pitchFamily="34" charset="0"/>
                <a:ea typeface="ヒラギノ角ゴ Pro W3"/>
                <a:cs typeface="ヒラギノ角ゴ Pro W3"/>
              </a:defRPr>
            </a:lvl9pPr>
          </a:lstStyle>
          <a:p>
            <a:endParaRPr lang="de-DE" altLang="de-DE"/>
          </a:p>
        </p:txBody>
      </p:sp>
    </p:spTree>
    <p:extLst>
      <p:ext uri="{BB962C8B-B14F-4D97-AF65-F5344CB8AC3E}">
        <p14:creationId xmlns:p14="http://schemas.microsoft.com/office/powerpoint/2010/main" val="1172171595"/>
      </p:ext>
    </p:extLst>
  </p:cSld>
  <p:clrMapOvr>
    <a:masterClrMapping/>
  </p:clrMapOvr>
  <mc:AlternateContent xmlns:mc="http://schemas.openxmlformats.org/markup-compatibility/2006">
    <mc:Choice xmlns:p14="http://schemas.microsoft.com/office/powerpoint/2010/main" Requires="p14">
      <p:transition spd="slow" p14:dur="2000" advClick="0" advTm="20000"/>
    </mc:Choice>
    <mc:Fallback>
      <p:transition spd="slow" advClick="0" advTm="20000"/>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7" presetClass="exit" presetSubtype="8" fill="hold" grpId="0" nodeType="afterEffect">
                                  <p:stCondLst>
                                    <p:cond delay="0"/>
                                  </p:stCondLst>
                                  <p:childTnLst>
                                    <p:anim calcmode="lin" valueType="num">
                                      <p:cBhvr additive="base">
                                        <p:cTn id="6" dur="20000"/>
                                        <p:tgtEl>
                                          <p:spTgt spid="3"/>
                                        </p:tgtEl>
                                        <p:attrNameLst>
                                          <p:attrName>ppt_x</p:attrName>
                                        </p:attrNameLst>
                                      </p:cBhvr>
                                      <p:tavLst>
                                        <p:tav tm="0">
                                          <p:val>
                                            <p:strVal val="ppt_x"/>
                                          </p:val>
                                        </p:tav>
                                        <p:tav tm="100000">
                                          <p:val>
                                            <p:strVal val="0-ppt_w/2"/>
                                          </p:val>
                                        </p:tav>
                                      </p:tavLst>
                                    </p:anim>
                                    <p:anim calcmode="lin" valueType="num">
                                      <p:cBhvr additive="base">
                                        <p:cTn id="7" dur="20000"/>
                                        <p:tgtEl>
                                          <p:spTgt spid="3"/>
                                        </p:tgtEl>
                                        <p:attrNameLst>
                                          <p:attrName>ppt_y</p:attrName>
                                        </p:attrNameLst>
                                      </p:cBhvr>
                                      <p:tavLst>
                                        <p:tav tm="0">
                                          <p:val>
                                            <p:strVal val="ppt_y"/>
                                          </p:val>
                                        </p:tav>
                                        <p:tav tm="100000">
                                          <p:val>
                                            <p:strVal val="ppt_y"/>
                                          </p:val>
                                        </p:tav>
                                      </p:tavLst>
                                    </p:anim>
                                    <p:set>
                                      <p:cBhvr>
                                        <p:cTn id="8" dur="1" fill="hold">
                                          <p:stCondLst>
                                            <p:cond delay="19999"/>
                                          </p:stCondLst>
                                        </p:cTn>
                                        <p:tgtEl>
                                          <p:spTgt spid="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93D95D-97E2-F89C-EE97-4E81DAA77ECF}"/>
            </a:ext>
          </a:extLst>
        </p:cNvPr>
        <p:cNvGrpSpPr/>
        <p:nvPr/>
      </p:nvGrpSpPr>
      <p:grpSpPr>
        <a:xfrm>
          <a:off x="0" y="0"/>
          <a:ext cx="0" cy="0"/>
          <a:chOff x="0" y="0"/>
          <a:chExt cx="0" cy="0"/>
        </a:xfrm>
      </p:grpSpPr>
      <p:sp>
        <p:nvSpPr>
          <p:cNvPr id="36867" name="Rectangle 3">
            <a:extLst>
              <a:ext uri="{FF2B5EF4-FFF2-40B4-BE49-F238E27FC236}">
                <a16:creationId xmlns:a16="http://schemas.microsoft.com/office/drawing/2014/main" id="{0E924C2F-29CB-48DC-3594-1F561563E216}"/>
              </a:ext>
            </a:extLst>
          </p:cNvPr>
          <p:cNvSpPr>
            <a:spLocks noChangeArrowheads="1"/>
          </p:cNvSpPr>
          <p:nvPr/>
        </p:nvSpPr>
        <p:spPr bwMode="auto">
          <a:xfrm>
            <a:off x="2135188" y="3644900"/>
            <a:ext cx="7777162" cy="2376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lgn="ctr" eaLnBrk="0" hangingPunct="0">
              <a:spcBef>
                <a:spcPct val="20000"/>
              </a:spcBef>
              <a:defRPr sz="3200">
                <a:solidFill>
                  <a:schemeClr val="tx1"/>
                </a:solidFill>
                <a:latin typeface="Arial" panose="020B0604020202020204" pitchFamily="34" charset="0"/>
                <a:ea typeface="ヒラギノ角ゴ Pro W3"/>
                <a:cs typeface="ヒラギノ角ゴ Pro W3"/>
              </a:defRPr>
            </a:lvl1pPr>
            <a:lvl2pPr algn="ctr" eaLnBrk="0" hangingPunct="0">
              <a:spcBef>
                <a:spcPct val="20000"/>
              </a:spcBef>
              <a:defRPr sz="2800">
                <a:solidFill>
                  <a:schemeClr val="tx1"/>
                </a:solidFill>
                <a:latin typeface="Arial" panose="020B0604020202020204" pitchFamily="34" charset="0"/>
                <a:ea typeface="ヒラギノ角ゴ Pro W3"/>
                <a:cs typeface="ヒラギノ角ゴ Pro W3"/>
              </a:defRPr>
            </a:lvl2pPr>
            <a:lvl3pPr algn="ctr" eaLnBrk="0" hangingPunct="0">
              <a:spcBef>
                <a:spcPct val="20000"/>
              </a:spcBef>
              <a:defRPr sz="2400">
                <a:solidFill>
                  <a:schemeClr val="tx1"/>
                </a:solidFill>
                <a:latin typeface="Arial" panose="020B0604020202020204" pitchFamily="34" charset="0"/>
                <a:ea typeface="ヒラギノ角ゴ Pro W3"/>
                <a:cs typeface="ヒラギノ角ゴ Pro W3"/>
              </a:defRPr>
            </a:lvl3pPr>
            <a:lvl4pPr algn="ctr" eaLnBrk="0" hangingPunct="0">
              <a:spcBef>
                <a:spcPct val="20000"/>
              </a:spcBef>
              <a:defRPr sz="2000">
                <a:solidFill>
                  <a:schemeClr val="tx1"/>
                </a:solidFill>
                <a:latin typeface="Arial" panose="020B0604020202020204" pitchFamily="34" charset="0"/>
                <a:ea typeface="ヒラギノ角ゴ Pro W3"/>
                <a:cs typeface="ヒラギノ角ゴ Pro W3"/>
              </a:defRPr>
            </a:lvl4pPr>
            <a:lvl5pPr algn="ctr" eaLnBrk="0" hangingPunct="0">
              <a:spcBef>
                <a:spcPct val="20000"/>
              </a:spcBef>
              <a:defRPr sz="2000">
                <a:solidFill>
                  <a:schemeClr val="tx1"/>
                </a:solidFill>
                <a:latin typeface="Arial" panose="020B0604020202020204" pitchFamily="34" charset="0"/>
                <a:ea typeface="ヒラギノ角ゴ Pro W3"/>
                <a:cs typeface="ヒラギノ角ゴ Pro W3"/>
              </a:defRPr>
            </a:lvl5pPr>
            <a:lvl6pPr algn="ctr" eaLnBrk="0" fontAlgn="base" hangingPunct="0">
              <a:spcBef>
                <a:spcPct val="20000"/>
              </a:spcBef>
              <a:spcAft>
                <a:spcPct val="0"/>
              </a:spcAft>
              <a:defRPr sz="2000">
                <a:solidFill>
                  <a:schemeClr val="tx1"/>
                </a:solidFill>
                <a:latin typeface="Arial" panose="020B0604020202020204" pitchFamily="34" charset="0"/>
                <a:ea typeface="ヒラギノ角ゴ Pro W3"/>
                <a:cs typeface="ヒラギノ角ゴ Pro W3"/>
              </a:defRPr>
            </a:lvl6pPr>
            <a:lvl7pPr algn="ctr" eaLnBrk="0" fontAlgn="base" hangingPunct="0">
              <a:spcBef>
                <a:spcPct val="20000"/>
              </a:spcBef>
              <a:spcAft>
                <a:spcPct val="0"/>
              </a:spcAft>
              <a:defRPr sz="2000">
                <a:solidFill>
                  <a:schemeClr val="tx1"/>
                </a:solidFill>
                <a:latin typeface="Arial" panose="020B0604020202020204" pitchFamily="34" charset="0"/>
                <a:ea typeface="ヒラギノ角ゴ Pro W3"/>
                <a:cs typeface="ヒラギノ角ゴ Pro W3"/>
              </a:defRPr>
            </a:lvl7pPr>
            <a:lvl8pPr algn="ctr" eaLnBrk="0" fontAlgn="base" hangingPunct="0">
              <a:spcBef>
                <a:spcPct val="20000"/>
              </a:spcBef>
              <a:spcAft>
                <a:spcPct val="0"/>
              </a:spcAft>
              <a:defRPr sz="2000">
                <a:solidFill>
                  <a:schemeClr val="tx1"/>
                </a:solidFill>
                <a:latin typeface="Arial" panose="020B0604020202020204" pitchFamily="34" charset="0"/>
                <a:ea typeface="ヒラギノ角ゴ Pro W3"/>
                <a:cs typeface="ヒラギノ角ゴ Pro W3"/>
              </a:defRPr>
            </a:lvl8pPr>
            <a:lvl9pPr algn="ctr" eaLnBrk="0" fontAlgn="base" hangingPunct="0">
              <a:spcBef>
                <a:spcPct val="20000"/>
              </a:spcBef>
              <a:spcAft>
                <a:spcPct val="0"/>
              </a:spcAft>
              <a:defRPr sz="2000">
                <a:solidFill>
                  <a:schemeClr val="tx1"/>
                </a:solidFill>
                <a:latin typeface="Arial" panose="020B0604020202020204" pitchFamily="34" charset="0"/>
                <a:ea typeface="ヒラギノ角ゴ Pro W3"/>
                <a:cs typeface="ヒラギノ角ゴ Pro W3"/>
              </a:defRPr>
            </a:lvl9pPr>
          </a:lstStyle>
          <a:p>
            <a:pPr>
              <a:lnSpc>
                <a:spcPct val="80000"/>
              </a:lnSpc>
            </a:pPr>
            <a:endParaRPr lang="de-DE" altLang="de-DE" sz="2800"/>
          </a:p>
        </p:txBody>
      </p:sp>
      <p:sp>
        <p:nvSpPr>
          <p:cNvPr id="3" name="Rectangle 6">
            <a:extLst>
              <a:ext uri="{FF2B5EF4-FFF2-40B4-BE49-F238E27FC236}">
                <a16:creationId xmlns:a16="http://schemas.microsoft.com/office/drawing/2014/main" id="{33902D5C-3697-A7B2-9185-B1DD87F8C8A1}"/>
              </a:ext>
            </a:extLst>
          </p:cNvPr>
          <p:cNvSpPr>
            <a:spLocks noChangeArrowheads="1"/>
          </p:cNvSpPr>
          <p:nvPr/>
        </p:nvSpPr>
        <p:spPr bwMode="auto">
          <a:xfrm>
            <a:off x="0" y="6742115"/>
            <a:ext cx="12192000" cy="115885"/>
          </a:xfrm>
          <a:prstGeom prst="rect">
            <a:avLst/>
          </a:prstGeom>
          <a:solidFill>
            <a:srgbClr val="FF0000"/>
          </a:solidFill>
          <a:ln w="9525">
            <a:solidFill>
              <a:schemeClr val="tx1"/>
            </a:solidFill>
            <a:miter lim="800000"/>
            <a:headEnd/>
            <a:tailEnd/>
          </a:ln>
          <a:effectLst/>
        </p:spPr>
        <p:txBody>
          <a:bodyPr wrap="none" anchor="ctr"/>
          <a:lstStyle>
            <a:lvl1pPr>
              <a:defRPr>
                <a:solidFill>
                  <a:schemeClr val="tx1"/>
                </a:solidFill>
                <a:latin typeface="Arial" panose="020B0604020202020204" pitchFamily="34" charset="0"/>
                <a:ea typeface="ヒラギノ角ゴ Pro W3"/>
                <a:cs typeface="ヒラギノ角ゴ Pro W3"/>
              </a:defRPr>
            </a:lvl1pPr>
            <a:lvl2pPr marL="742950" indent="-285750">
              <a:defRPr>
                <a:solidFill>
                  <a:schemeClr val="tx1"/>
                </a:solidFill>
                <a:latin typeface="Arial" panose="020B0604020202020204" pitchFamily="34" charset="0"/>
                <a:ea typeface="ヒラギノ角ゴ Pro W3"/>
                <a:cs typeface="ヒラギノ角ゴ Pro W3"/>
              </a:defRPr>
            </a:lvl2pPr>
            <a:lvl3pPr marL="1143000" indent="-228600">
              <a:defRPr>
                <a:solidFill>
                  <a:schemeClr val="tx1"/>
                </a:solidFill>
                <a:latin typeface="Arial" panose="020B0604020202020204" pitchFamily="34" charset="0"/>
                <a:ea typeface="ヒラギノ角ゴ Pro W3"/>
                <a:cs typeface="ヒラギノ角ゴ Pro W3"/>
              </a:defRPr>
            </a:lvl3pPr>
            <a:lvl4pPr marL="1600200" indent="-228600">
              <a:defRPr>
                <a:solidFill>
                  <a:schemeClr val="tx1"/>
                </a:solidFill>
                <a:latin typeface="Arial" panose="020B0604020202020204" pitchFamily="34" charset="0"/>
                <a:ea typeface="ヒラギノ角ゴ Pro W3"/>
                <a:cs typeface="ヒラギノ角ゴ Pro W3"/>
              </a:defRPr>
            </a:lvl4pPr>
            <a:lvl5pPr marL="2057400" indent="-228600">
              <a:defRPr>
                <a:solidFill>
                  <a:schemeClr val="tx1"/>
                </a:solidFill>
                <a:latin typeface="Arial" panose="020B0604020202020204" pitchFamily="34" charset="0"/>
                <a:ea typeface="ヒラギノ角ゴ Pro W3"/>
                <a:cs typeface="ヒラギノ角ゴ Pro W3"/>
              </a:defRPr>
            </a:lvl5pPr>
            <a:lvl6pPr marL="2514600" indent="-228600" fontAlgn="base">
              <a:spcBef>
                <a:spcPct val="0"/>
              </a:spcBef>
              <a:spcAft>
                <a:spcPct val="0"/>
              </a:spcAft>
              <a:defRPr>
                <a:solidFill>
                  <a:schemeClr val="tx1"/>
                </a:solidFill>
                <a:latin typeface="Arial" panose="020B0604020202020204" pitchFamily="34" charset="0"/>
                <a:ea typeface="ヒラギノ角ゴ Pro W3"/>
                <a:cs typeface="ヒラギノ角ゴ Pro W3"/>
              </a:defRPr>
            </a:lvl6pPr>
            <a:lvl7pPr marL="2971800" indent="-228600" fontAlgn="base">
              <a:spcBef>
                <a:spcPct val="0"/>
              </a:spcBef>
              <a:spcAft>
                <a:spcPct val="0"/>
              </a:spcAft>
              <a:defRPr>
                <a:solidFill>
                  <a:schemeClr val="tx1"/>
                </a:solidFill>
                <a:latin typeface="Arial" panose="020B0604020202020204" pitchFamily="34" charset="0"/>
                <a:ea typeface="ヒラギノ角ゴ Pro W3"/>
                <a:cs typeface="ヒラギノ角ゴ Pro W3"/>
              </a:defRPr>
            </a:lvl7pPr>
            <a:lvl8pPr marL="3429000" indent="-228600" fontAlgn="base">
              <a:spcBef>
                <a:spcPct val="0"/>
              </a:spcBef>
              <a:spcAft>
                <a:spcPct val="0"/>
              </a:spcAft>
              <a:defRPr>
                <a:solidFill>
                  <a:schemeClr val="tx1"/>
                </a:solidFill>
                <a:latin typeface="Arial" panose="020B0604020202020204" pitchFamily="34" charset="0"/>
                <a:ea typeface="ヒラギノ角ゴ Pro W3"/>
                <a:cs typeface="ヒラギノ角ゴ Pro W3"/>
              </a:defRPr>
            </a:lvl8pPr>
            <a:lvl9pPr marL="3886200" indent="-228600" fontAlgn="base">
              <a:spcBef>
                <a:spcPct val="0"/>
              </a:spcBef>
              <a:spcAft>
                <a:spcPct val="0"/>
              </a:spcAft>
              <a:defRPr>
                <a:solidFill>
                  <a:schemeClr val="tx1"/>
                </a:solidFill>
                <a:latin typeface="Arial" panose="020B0604020202020204" pitchFamily="34" charset="0"/>
                <a:ea typeface="ヒラギノ角ゴ Pro W3"/>
                <a:cs typeface="ヒラギノ角ゴ Pro W3"/>
              </a:defRPr>
            </a:lvl9pPr>
          </a:lstStyle>
          <a:p>
            <a:endParaRPr lang="de-DE" altLang="de-DE"/>
          </a:p>
        </p:txBody>
      </p:sp>
    </p:spTree>
    <p:extLst>
      <p:ext uri="{BB962C8B-B14F-4D97-AF65-F5344CB8AC3E}">
        <p14:creationId xmlns:p14="http://schemas.microsoft.com/office/powerpoint/2010/main" val="701568323"/>
      </p:ext>
    </p:extLst>
  </p:cSld>
  <p:clrMapOvr>
    <a:masterClrMapping/>
  </p:clrMapOvr>
  <mc:AlternateContent xmlns:mc="http://schemas.openxmlformats.org/markup-compatibility/2006">
    <mc:Choice xmlns:p14="http://schemas.microsoft.com/office/powerpoint/2010/main" Requires="p14">
      <p:transition spd="slow" p14:dur="2000" advClick="0" advTm="20000"/>
    </mc:Choice>
    <mc:Fallback>
      <p:transition spd="slow" advClick="0" advTm="20000"/>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7" presetClass="exit" presetSubtype="8" fill="hold" grpId="0" nodeType="afterEffect">
                                  <p:stCondLst>
                                    <p:cond delay="0"/>
                                  </p:stCondLst>
                                  <p:childTnLst>
                                    <p:anim calcmode="lin" valueType="num">
                                      <p:cBhvr additive="base">
                                        <p:cTn id="6" dur="20000"/>
                                        <p:tgtEl>
                                          <p:spTgt spid="3"/>
                                        </p:tgtEl>
                                        <p:attrNameLst>
                                          <p:attrName>ppt_x</p:attrName>
                                        </p:attrNameLst>
                                      </p:cBhvr>
                                      <p:tavLst>
                                        <p:tav tm="0">
                                          <p:val>
                                            <p:strVal val="ppt_x"/>
                                          </p:val>
                                        </p:tav>
                                        <p:tav tm="100000">
                                          <p:val>
                                            <p:strVal val="0-ppt_w/2"/>
                                          </p:val>
                                        </p:tav>
                                      </p:tavLst>
                                    </p:anim>
                                    <p:anim calcmode="lin" valueType="num">
                                      <p:cBhvr additive="base">
                                        <p:cTn id="7" dur="20000"/>
                                        <p:tgtEl>
                                          <p:spTgt spid="3"/>
                                        </p:tgtEl>
                                        <p:attrNameLst>
                                          <p:attrName>ppt_y</p:attrName>
                                        </p:attrNameLst>
                                      </p:cBhvr>
                                      <p:tavLst>
                                        <p:tav tm="0">
                                          <p:val>
                                            <p:strVal val="ppt_y"/>
                                          </p:val>
                                        </p:tav>
                                        <p:tav tm="100000">
                                          <p:val>
                                            <p:strVal val="ppt_y"/>
                                          </p:val>
                                        </p:tav>
                                      </p:tavLst>
                                    </p:anim>
                                    <p:set>
                                      <p:cBhvr>
                                        <p:cTn id="8" dur="1" fill="hold">
                                          <p:stCondLst>
                                            <p:cond delay="19999"/>
                                          </p:stCondLst>
                                        </p:cTn>
                                        <p:tgtEl>
                                          <p:spTgt spid="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403579-6671-DDE9-ECEF-DD62782FA53C}"/>
            </a:ext>
          </a:extLst>
        </p:cNvPr>
        <p:cNvGrpSpPr/>
        <p:nvPr/>
      </p:nvGrpSpPr>
      <p:grpSpPr>
        <a:xfrm>
          <a:off x="0" y="0"/>
          <a:ext cx="0" cy="0"/>
          <a:chOff x="0" y="0"/>
          <a:chExt cx="0" cy="0"/>
        </a:xfrm>
      </p:grpSpPr>
      <p:sp>
        <p:nvSpPr>
          <p:cNvPr id="36867" name="Rectangle 3">
            <a:extLst>
              <a:ext uri="{FF2B5EF4-FFF2-40B4-BE49-F238E27FC236}">
                <a16:creationId xmlns:a16="http://schemas.microsoft.com/office/drawing/2014/main" id="{3ECC7FA5-0A05-4A8E-F4A6-CCAA39799AAB}"/>
              </a:ext>
            </a:extLst>
          </p:cNvPr>
          <p:cNvSpPr>
            <a:spLocks noChangeArrowheads="1"/>
          </p:cNvSpPr>
          <p:nvPr/>
        </p:nvSpPr>
        <p:spPr bwMode="auto">
          <a:xfrm>
            <a:off x="2135188" y="3644900"/>
            <a:ext cx="7777162" cy="2376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lgn="ctr" eaLnBrk="0" hangingPunct="0">
              <a:spcBef>
                <a:spcPct val="20000"/>
              </a:spcBef>
              <a:defRPr sz="3200">
                <a:solidFill>
                  <a:schemeClr val="tx1"/>
                </a:solidFill>
                <a:latin typeface="Arial" panose="020B0604020202020204" pitchFamily="34" charset="0"/>
                <a:ea typeface="ヒラギノ角ゴ Pro W3"/>
                <a:cs typeface="ヒラギノ角ゴ Pro W3"/>
              </a:defRPr>
            </a:lvl1pPr>
            <a:lvl2pPr algn="ctr" eaLnBrk="0" hangingPunct="0">
              <a:spcBef>
                <a:spcPct val="20000"/>
              </a:spcBef>
              <a:defRPr sz="2800">
                <a:solidFill>
                  <a:schemeClr val="tx1"/>
                </a:solidFill>
                <a:latin typeface="Arial" panose="020B0604020202020204" pitchFamily="34" charset="0"/>
                <a:ea typeface="ヒラギノ角ゴ Pro W3"/>
                <a:cs typeface="ヒラギノ角ゴ Pro W3"/>
              </a:defRPr>
            </a:lvl2pPr>
            <a:lvl3pPr algn="ctr" eaLnBrk="0" hangingPunct="0">
              <a:spcBef>
                <a:spcPct val="20000"/>
              </a:spcBef>
              <a:defRPr sz="2400">
                <a:solidFill>
                  <a:schemeClr val="tx1"/>
                </a:solidFill>
                <a:latin typeface="Arial" panose="020B0604020202020204" pitchFamily="34" charset="0"/>
                <a:ea typeface="ヒラギノ角ゴ Pro W3"/>
                <a:cs typeface="ヒラギノ角ゴ Pro W3"/>
              </a:defRPr>
            </a:lvl3pPr>
            <a:lvl4pPr algn="ctr" eaLnBrk="0" hangingPunct="0">
              <a:spcBef>
                <a:spcPct val="20000"/>
              </a:spcBef>
              <a:defRPr sz="2000">
                <a:solidFill>
                  <a:schemeClr val="tx1"/>
                </a:solidFill>
                <a:latin typeface="Arial" panose="020B0604020202020204" pitchFamily="34" charset="0"/>
                <a:ea typeface="ヒラギノ角ゴ Pro W3"/>
                <a:cs typeface="ヒラギノ角ゴ Pro W3"/>
              </a:defRPr>
            </a:lvl4pPr>
            <a:lvl5pPr algn="ctr" eaLnBrk="0" hangingPunct="0">
              <a:spcBef>
                <a:spcPct val="20000"/>
              </a:spcBef>
              <a:defRPr sz="2000">
                <a:solidFill>
                  <a:schemeClr val="tx1"/>
                </a:solidFill>
                <a:latin typeface="Arial" panose="020B0604020202020204" pitchFamily="34" charset="0"/>
                <a:ea typeface="ヒラギノ角ゴ Pro W3"/>
                <a:cs typeface="ヒラギノ角ゴ Pro W3"/>
              </a:defRPr>
            </a:lvl5pPr>
            <a:lvl6pPr algn="ctr" eaLnBrk="0" fontAlgn="base" hangingPunct="0">
              <a:spcBef>
                <a:spcPct val="20000"/>
              </a:spcBef>
              <a:spcAft>
                <a:spcPct val="0"/>
              </a:spcAft>
              <a:defRPr sz="2000">
                <a:solidFill>
                  <a:schemeClr val="tx1"/>
                </a:solidFill>
                <a:latin typeface="Arial" panose="020B0604020202020204" pitchFamily="34" charset="0"/>
                <a:ea typeface="ヒラギノ角ゴ Pro W3"/>
                <a:cs typeface="ヒラギノ角ゴ Pro W3"/>
              </a:defRPr>
            </a:lvl6pPr>
            <a:lvl7pPr algn="ctr" eaLnBrk="0" fontAlgn="base" hangingPunct="0">
              <a:spcBef>
                <a:spcPct val="20000"/>
              </a:spcBef>
              <a:spcAft>
                <a:spcPct val="0"/>
              </a:spcAft>
              <a:defRPr sz="2000">
                <a:solidFill>
                  <a:schemeClr val="tx1"/>
                </a:solidFill>
                <a:latin typeface="Arial" panose="020B0604020202020204" pitchFamily="34" charset="0"/>
                <a:ea typeface="ヒラギノ角ゴ Pro W3"/>
                <a:cs typeface="ヒラギノ角ゴ Pro W3"/>
              </a:defRPr>
            </a:lvl7pPr>
            <a:lvl8pPr algn="ctr" eaLnBrk="0" fontAlgn="base" hangingPunct="0">
              <a:spcBef>
                <a:spcPct val="20000"/>
              </a:spcBef>
              <a:spcAft>
                <a:spcPct val="0"/>
              </a:spcAft>
              <a:defRPr sz="2000">
                <a:solidFill>
                  <a:schemeClr val="tx1"/>
                </a:solidFill>
                <a:latin typeface="Arial" panose="020B0604020202020204" pitchFamily="34" charset="0"/>
                <a:ea typeface="ヒラギノ角ゴ Pro W3"/>
                <a:cs typeface="ヒラギノ角ゴ Pro W3"/>
              </a:defRPr>
            </a:lvl8pPr>
            <a:lvl9pPr algn="ctr" eaLnBrk="0" fontAlgn="base" hangingPunct="0">
              <a:spcBef>
                <a:spcPct val="20000"/>
              </a:spcBef>
              <a:spcAft>
                <a:spcPct val="0"/>
              </a:spcAft>
              <a:defRPr sz="2000">
                <a:solidFill>
                  <a:schemeClr val="tx1"/>
                </a:solidFill>
                <a:latin typeface="Arial" panose="020B0604020202020204" pitchFamily="34" charset="0"/>
                <a:ea typeface="ヒラギノ角ゴ Pro W3"/>
                <a:cs typeface="ヒラギノ角ゴ Pro W3"/>
              </a:defRPr>
            </a:lvl9pPr>
          </a:lstStyle>
          <a:p>
            <a:pPr>
              <a:lnSpc>
                <a:spcPct val="80000"/>
              </a:lnSpc>
            </a:pPr>
            <a:endParaRPr lang="de-DE" altLang="de-DE" sz="2800"/>
          </a:p>
        </p:txBody>
      </p:sp>
      <p:sp>
        <p:nvSpPr>
          <p:cNvPr id="3" name="Rectangle 6">
            <a:extLst>
              <a:ext uri="{FF2B5EF4-FFF2-40B4-BE49-F238E27FC236}">
                <a16:creationId xmlns:a16="http://schemas.microsoft.com/office/drawing/2014/main" id="{9253C4EF-40E9-A12C-FE0F-AADF996F43CE}"/>
              </a:ext>
            </a:extLst>
          </p:cNvPr>
          <p:cNvSpPr>
            <a:spLocks noChangeArrowheads="1"/>
          </p:cNvSpPr>
          <p:nvPr/>
        </p:nvSpPr>
        <p:spPr bwMode="auto">
          <a:xfrm>
            <a:off x="0" y="6742115"/>
            <a:ext cx="12192000" cy="115885"/>
          </a:xfrm>
          <a:prstGeom prst="rect">
            <a:avLst/>
          </a:prstGeom>
          <a:solidFill>
            <a:srgbClr val="FF0000"/>
          </a:solidFill>
          <a:ln w="9525">
            <a:solidFill>
              <a:schemeClr val="tx1"/>
            </a:solidFill>
            <a:miter lim="800000"/>
            <a:headEnd/>
            <a:tailEnd/>
          </a:ln>
          <a:effectLst/>
        </p:spPr>
        <p:txBody>
          <a:bodyPr wrap="none" anchor="ctr"/>
          <a:lstStyle>
            <a:lvl1pPr>
              <a:defRPr>
                <a:solidFill>
                  <a:schemeClr val="tx1"/>
                </a:solidFill>
                <a:latin typeface="Arial" panose="020B0604020202020204" pitchFamily="34" charset="0"/>
                <a:ea typeface="ヒラギノ角ゴ Pro W3"/>
                <a:cs typeface="ヒラギノ角ゴ Pro W3"/>
              </a:defRPr>
            </a:lvl1pPr>
            <a:lvl2pPr marL="742950" indent="-285750">
              <a:defRPr>
                <a:solidFill>
                  <a:schemeClr val="tx1"/>
                </a:solidFill>
                <a:latin typeface="Arial" panose="020B0604020202020204" pitchFamily="34" charset="0"/>
                <a:ea typeface="ヒラギノ角ゴ Pro W3"/>
                <a:cs typeface="ヒラギノ角ゴ Pro W3"/>
              </a:defRPr>
            </a:lvl2pPr>
            <a:lvl3pPr marL="1143000" indent="-228600">
              <a:defRPr>
                <a:solidFill>
                  <a:schemeClr val="tx1"/>
                </a:solidFill>
                <a:latin typeface="Arial" panose="020B0604020202020204" pitchFamily="34" charset="0"/>
                <a:ea typeface="ヒラギノ角ゴ Pro W3"/>
                <a:cs typeface="ヒラギノ角ゴ Pro W3"/>
              </a:defRPr>
            </a:lvl3pPr>
            <a:lvl4pPr marL="1600200" indent="-228600">
              <a:defRPr>
                <a:solidFill>
                  <a:schemeClr val="tx1"/>
                </a:solidFill>
                <a:latin typeface="Arial" panose="020B0604020202020204" pitchFamily="34" charset="0"/>
                <a:ea typeface="ヒラギノ角ゴ Pro W3"/>
                <a:cs typeface="ヒラギノ角ゴ Pro W3"/>
              </a:defRPr>
            </a:lvl4pPr>
            <a:lvl5pPr marL="2057400" indent="-228600">
              <a:defRPr>
                <a:solidFill>
                  <a:schemeClr val="tx1"/>
                </a:solidFill>
                <a:latin typeface="Arial" panose="020B0604020202020204" pitchFamily="34" charset="0"/>
                <a:ea typeface="ヒラギノ角ゴ Pro W3"/>
                <a:cs typeface="ヒラギノ角ゴ Pro W3"/>
              </a:defRPr>
            </a:lvl5pPr>
            <a:lvl6pPr marL="2514600" indent="-228600" fontAlgn="base">
              <a:spcBef>
                <a:spcPct val="0"/>
              </a:spcBef>
              <a:spcAft>
                <a:spcPct val="0"/>
              </a:spcAft>
              <a:defRPr>
                <a:solidFill>
                  <a:schemeClr val="tx1"/>
                </a:solidFill>
                <a:latin typeface="Arial" panose="020B0604020202020204" pitchFamily="34" charset="0"/>
                <a:ea typeface="ヒラギノ角ゴ Pro W3"/>
                <a:cs typeface="ヒラギノ角ゴ Pro W3"/>
              </a:defRPr>
            </a:lvl6pPr>
            <a:lvl7pPr marL="2971800" indent="-228600" fontAlgn="base">
              <a:spcBef>
                <a:spcPct val="0"/>
              </a:spcBef>
              <a:spcAft>
                <a:spcPct val="0"/>
              </a:spcAft>
              <a:defRPr>
                <a:solidFill>
                  <a:schemeClr val="tx1"/>
                </a:solidFill>
                <a:latin typeface="Arial" panose="020B0604020202020204" pitchFamily="34" charset="0"/>
                <a:ea typeface="ヒラギノ角ゴ Pro W3"/>
                <a:cs typeface="ヒラギノ角ゴ Pro W3"/>
              </a:defRPr>
            </a:lvl7pPr>
            <a:lvl8pPr marL="3429000" indent="-228600" fontAlgn="base">
              <a:spcBef>
                <a:spcPct val="0"/>
              </a:spcBef>
              <a:spcAft>
                <a:spcPct val="0"/>
              </a:spcAft>
              <a:defRPr>
                <a:solidFill>
                  <a:schemeClr val="tx1"/>
                </a:solidFill>
                <a:latin typeface="Arial" panose="020B0604020202020204" pitchFamily="34" charset="0"/>
                <a:ea typeface="ヒラギノ角ゴ Pro W3"/>
                <a:cs typeface="ヒラギノ角ゴ Pro W3"/>
              </a:defRPr>
            </a:lvl8pPr>
            <a:lvl9pPr marL="3886200" indent="-228600" fontAlgn="base">
              <a:spcBef>
                <a:spcPct val="0"/>
              </a:spcBef>
              <a:spcAft>
                <a:spcPct val="0"/>
              </a:spcAft>
              <a:defRPr>
                <a:solidFill>
                  <a:schemeClr val="tx1"/>
                </a:solidFill>
                <a:latin typeface="Arial" panose="020B0604020202020204" pitchFamily="34" charset="0"/>
                <a:ea typeface="ヒラギノ角ゴ Pro W3"/>
                <a:cs typeface="ヒラギノ角ゴ Pro W3"/>
              </a:defRPr>
            </a:lvl9pPr>
          </a:lstStyle>
          <a:p>
            <a:endParaRPr lang="de-DE" altLang="de-DE"/>
          </a:p>
        </p:txBody>
      </p:sp>
    </p:spTree>
    <p:extLst>
      <p:ext uri="{BB962C8B-B14F-4D97-AF65-F5344CB8AC3E}">
        <p14:creationId xmlns:p14="http://schemas.microsoft.com/office/powerpoint/2010/main" val="2284494833"/>
      </p:ext>
    </p:extLst>
  </p:cSld>
  <p:clrMapOvr>
    <a:masterClrMapping/>
  </p:clrMapOvr>
  <mc:AlternateContent xmlns:mc="http://schemas.openxmlformats.org/markup-compatibility/2006">
    <mc:Choice xmlns:p14="http://schemas.microsoft.com/office/powerpoint/2010/main" Requires="p14">
      <p:transition spd="slow" p14:dur="2000" advClick="0" advTm="20000"/>
    </mc:Choice>
    <mc:Fallback>
      <p:transition spd="slow" advClick="0" advTm="20000"/>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7" presetClass="exit" presetSubtype="8" fill="hold" grpId="0" nodeType="afterEffect">
                                  <p:stCondLst>
                                    <p:cond delay="0"/>
                                  </p:stCondLst>
                                  <p:childTnLst>
                                    <p:anim calcmode="lin" valueType="num">
                                      <p:cBhvr additive="base">
                                        <p:cTn id="6" dur="20000"/>
                                        <p:tgtEl>
                                          <p:spTgt spid="3"/>
                                        </p:tgtEl>
                                        <p:attrNameLst>
                                          <p:attrName>ppt_x</p:attrName>
                                        </p:attrNameLst>
                                      </p:cBhvr>
                                      <p:tavLst>
                                        <p:tav tm="0">
                                          <p:val>
                                            <p:strVal val="ppt_x"/>
                                          </p:val>
                                        </p:tav>
                                        <p:tav tm="100000">
                                          <p:val>
                                            <p:strVal val="0-ppt_w/2"/>
                                          </p:val>
                                        </p:tav>
                                      </p:tavLst>
                                    </p:anim>
                                    <p:anim calcmode="lin" valueType="num">
                                      <p:cBhvr additive="base">
                                        <p:cTn id="7" dur="20000"/>
                                        <p:tgtEl>
                                          <p:spTgt spid="3"/>
                                        </p:tgtEl>
                                        <p:attrNameLst>
                                          <p:attrName>ppt_y</p:attrName>
                                        </p:attrNameLst>
                                      </p:cBhvr>
                                      <p:tavLst>
                                        <p:tav tm="0">
                                          <p:val>
                                            <p:strVal val="ppt_y"/>
                                          </p:val>
                                        </p:tav>
                                        <p:tav tm="100000">
                                          <p:val>
                                            <p:strVal val="ppt_y"/>
                                          </p:val>
                                        </p:tav>
                                      </p:tavLst>
                                    </p:anim>
                                    <p:set>
                                      <p:cBhvr>
                                        <p:cTn id="8" dur="1" fill="hold">
                                          <p:stCondLst>
                                            <p:cond delay="19999"/>
                                          </p:stCondLst>
                                        </p:cTn>
                                        <p:tgtEl>
                                          <p:spTgt spid="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720614-8E4D-96C2-EB8B-BA8CC74FB142}"/>
            </a:ext>
          </a:extLst>
        </p:cNvPr>
        <p:cNvGrpSpPr/>
        <p:nvPr/>
      </p:nvGrpSpPr>
      <p:grpSpPr>
        <a:xfrm>
          <a:off x="0" y="0"/>
          <a:ext cx="0" cy="0"/>
          <a:chOff x="0" y="0"/>
          <a:chExt cx="0" cy="0"/>
        </a:xfrm>
      </p:grpSpPr>
      <p:sp>
        <p:nvSpPr>
          <p:cNvPr id="36867" name="Rectangle 3">
            <a:extLst>
              <a:ext uri="{FF2B5EF4-FFF2-40B4-BE49-F238E27FC236}">
                <a16:creationId xmlns:a16="http://schemas.microsoft.com/office/drawing/2014/main" id="{53A0D295-15B7-795D-D28E-3321D6713931}"/>
              </a:ext>
            </a:extLst>
          </p:cNvPr>
          <p:cNvSpPr>
            <a:spLocks noChangeArrowheads="1"/>
          </p:cNvSpPr>
          <p:nvPr/>
        </p:nvSpPr>
        <p:spPr bwMode="auto">
          <a:xfrm>
            <a:off x="2135188" y="3644900"/>
            <a:ext cx="7777162" cy="2376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lgn="ctr" eaLnBrk="0" hangingPunct="0">
              <a:spcBef>
                <a:spcPct val="20000"/>
              </a:spcBef>
              <a:defRPr sz="3200">
                <a:solidFill>
                  <a:schemeClr val="tx1"/>
                </a:solidFill>
                <a:latin typeface="Arial" panose="020B0604020202020204" pitchFamily="34" charset="0"/>
                <a:ea typeface="ヒラギノ角ゴ Pro W3"/>
                <a:cs typeface="ヒラギノ角ゴ Pro W3"/>
              </a:defRPr>
            </a:lvl1pPr>
            <a:lvl2pPr algn="ctr" eaLnBrk="0" hangingPunct="0">
              <a:spcBef>
                <a:spcPct val="20000"/>
              </a:spcBef>
              <a:defRPr sz="2800">
                <a:solidFill>
                  <a:schemeClr val="tx1"/>
                </a:solidFill>
                <a:latin typeface="Arial" panose="020B0604020202020204" pitchFamily="34" charset="0"/>
                <a:ea typeface="ヒラギノ角ゴ Pro W3"/>
                <a:cs typeface="ヒラギノ角ゴ Pro W3"/>
              </a:defRPr>
            </a:lvl2pPr>
            <a:lvl3pPr algn="ctr" eaLnBrk="0" hangingPunct="0">
              <a:spcBef>
                <a:spcPct val="20000"/>
              </a:spcBef>
              <a:defRPr sz="2400">
                <a:solidFill>
                  <a:schemeClr val="tx1"/>
                </a:solidFill>
                <a:latin typeface="Arial" panose="020B0604020202020204" pitchFamily="34" charset="0"/>
                <a:ea typeface="ヒラギノ角ゴ Pro W3"/>
                <a:cs typeface="ヒラギノ角ゴ Pro W3"/>
              </a:defRPr>
            </a:lvl3pPr>
            <a:lvl4pPr algn="ctr" eaLnBrk="0" hangingPunct="0">
              <a:spcBef>
                <a:spcPct val="20000"/>
              </a:spcBef>
              <a:defRPr sz="2000">
                <a:solidFill>
                  <a:schemeClr val="tx1"/>
                </a:solidFill>
                <a:latin typeface="Arial" panose="020B0604020202020204" pitchFamily="34" charset="0"/>
                <a:ea typeface="ヒラギノ角ゴ Pro W3"/>
                <a:cs typeface="ヒラギノ角ゴ Pro W3"/>
              </a:defRPr>
            </a:lvl4pPr>
            <a:lvl5pPr algn="ctr" eaLnBrk="0" hangingPunct="0">
              <a:spcBef>
                <a:spcPct val="20000"/>
              </a:spcBef>
              <a:defRPr sz="2000">
                <a:solidFill>
                  <a:schemeClr val="tx1"/>
                </a:solidFill>
                <a:latin typeface="Arial" panose="020B0604020202020204" pitchFamily="34" charset="0"/>
                <a:ea typeface="ヒラギノ角ゴ Pro W3"/>
                <a:cs typeface="ヒラギノ角ゴ Pro W3"/>
              </a:defRPr>
            </a:lvl5pPr>
            <a:lvl6pPr algn="ctr" eaLnBrk="0" fontAlgn="base" hangingPunct="0">
              <a:spcBef>
                <a:spcPct val="20000"/>
              </a:spcBef>
              <a:spcAft>
                <a:spcPct val="0"/>
              </a:spcAft>
              <a:defRPr sz="2000">
                <a:solidFill>
                  <a:schemeClr val="tx1"/>
                </a:solidFill>
                <a:latin typeface="Arial" panose="020B0604020202020204" pitchFamily="34" charset="0"/>
                <a:ea typeface="ヒラギノ角ゴ Pro W3"/>
                <a:cs typeface="ヒラギノ角ゴ Pro W3"/>
              </a:defRPr>
            </a:lvl6pPr>
            <a:lvl7pPr algn="ctr" eaLnBrk="0" fontAlgn="base" hangingPunct="0">
              <a:spcBef>
                <a:spcPct val="20000"/>
              </a:spcBef>
              <a:spcAft>
                <a:spcPct val="0"/>
              </a:spcAft>
              <a:defRPr sz="2000">
                <a:solidFill>
                  <a:schemeClr val="tx1"/>
                </a:solidFill>
                <a:latin typeface="Arial" panose="020B0604020202020204" pitchFamily="34" charset="0"/>
                <a:ea typeface="ヒラギノ角ゴ Pro W3"/>
                <a:cs typeface="ヒラギノ角ゴ Pro W3"/>
              </a:defRPr>
            </a:lvl7pPr>
            <a:lvl8pPr algn="ctr" eaLnBrk="0" fontAlgn="base" hangingPunct="0">
              <a:spcBef>
                <a:spcPct val="20000"/>
              </a:spcBef>
              <a:spcAft>
                <a:spcPct val="0"/>
              </a:spcAft>
              <a:defRPr sz="2000">
                <a:solidFill>
                  <a:schemeClr val="tx1"/>
                </a:solidFill>
                <a:latin typeface="Arial" panose="020B0604020202020204" pitchFamily="34" charset="0"/>
                <a:ea typeface="ヒラギノ角ゴ Pro W3"/>
                <a:cs typeface="ヒラギノ角ゴ Pro W3"/>
              </a:defRPr>
            </a:lvl8pPr>
            <a:lvl9pPr algn="ctr" eaLnBrk="0" fontAlgn="base" hangingPunct="0">
              <a:spcBef>
                <a:spcPct val="20000"/>
              </a:spcBef>
              <a:spcAft>
                <a:spcPct val="0"/>
              </a:spcAft>
              <a:defRPr sz="2000">
                <a:solidFill>
                  <a:schemeClr val="tx1"/>
                </a:solidFill>
                <a:latin typeface="Arial" panose="020B0604020202020204" pitchFamily="34" charset="0"/>
                <a:ea typeface="ヒラギノ角ゴ Pro W3"/>
                <a:cs typeface="ヒラギノ角ゴ Pro W3"/>
              </a:defRPr>
            </a:lvl9pPr>
          </a:lstStyle>
          <a:p>
            <a:pPr>
              <a:lnSpc>
                <a:spcPct val="80000"/>
              </a:lnSpc>
            </a:pPr>
            <a:endParaRPr lang="de-DE" altLang="de-DE" sz="2800"/>
          </a:p>
        </p:txBody>
      </p:sp>
      <p:sp>
        <p:nvSpPr>
          <p:cNvPr id="3" name="Rectangle 6">
            <a:extLst>
              <a:ext uri="{FF2B5EF4-FFF2-40B4-BE49-F238E27FC236}">
                <a16:creationId xmlns:a16="http://schemas.microsoft.com/office/drawing/2014/main" id="{D26E0EA0-816E-AE32-368E-FCA4BD568C80}"/>
              </a:ext>
            </a:extLst>
          </p:cNvPr>
          <p:cNvSpPr>
            <a:spLocks noChangeArrowheads="1"/>
          </p:cNvSpPr>
          <p:nvPr/>
        </p:nvSpPr>
        <p:spPr bwMode="auto">
          <a:xfrm>
            <a:off x="0" y="6742115"/>
            <a:ext cx="12192000" cy="115885"/>
          </a:xfrm>
          <a:prstGeom prst="rect">
            <a:avLst/>
          </a:prstGeom>
          <a:solidFill>
            <a:srgbClr val="FF0000"/>
          </a:solidFill>
          <a:ln w="9525">
            <a:solidFill>
              <a:schemeClr val="tx1"/>
            </a:solidFill>
            <a:miter lim="800000"/>
            <a:headEnd/>
            <a:tailEnd/>
          </a:ln>
          <a:effectLst/>
        </p:spPr>
        <p:txBody>
          <a:bodyPr wrap="none" anchor="ctr"/>
          <a:lstStyle>
            <a:lvl1pPr>
              <a:defRPr>
                <a:solidFill>
                  <a:schemeClr val="tx1"/>
                </a:solidFill>
                <a:latin typeface="Arial" panose="020B0604020202020204" pitchFamily="34" charset="0"/>
                <a:ea typeface="ヒラギノ角ゴ Pro W3"/>
                <a:cs typeface="ヒラギノ角ゴ Pro W3"/>
              </a:defRPr>
            </a:lvl1pPr>
            <a:lvl2pPr marL="742950" indent="-285750">
              <a:defRPr>
                <a:solidFill>
                  <a:schemeClr val="tx1"/>
                </a:solidFill>
                <a:latin typeface="Arial" panose="020B0604020202020204" pitchFamily="34" charset="0"/>
                <a:ea typeface="ヒラギノ角ゴ Pro W3"/>
                <a:cs typeface="ヒラギノ角ゴ Pro W3"/>
              </a:defRPr>
            </a:lvl2pPr>
            <a:lvl3pPr marL="1143000" indent="-228600">
              <a:defRPr>
                <a:solidFill>
                  <a:schemeClr val="tx1"/>
                </a:solidFill>
                <a:latin typeface="Arial" panose="020B0604020202020204" pitchFamily="34" charset="0"/>
                <a:ea typeface="ヒラギノ角ゴ Pro W3"/>
                <a:cs typeface="ヒラギノ角ゴ Pro W3"/>
              </a:defRPr>
            </a:lvl3pPr>
            <a:lvl4pPr marL="1600200" indent="-228600">
              <a:defRPr>
                <a:solidFill>
                  <a:schemeClr val="tx1"/>
                </a:solidFill>
                <a:latin typeface="Arial" panose="020B0604020202020204" pitchFamily="34" charset="0"/>
                <a:ea typeface="ヒラギノ角ゴ Pro W3"/>
                <a:cs typeface="ヒラギノ角ゴ Pro W3"/>
              </a:defRPr>
            </a:lvl4pPr>
            <a:lvl5pPr marL="2057400" indent="-228600">
              <a:defRPr>
                <a:solidFill>
                  <a:schemeClr val="tx1"/>
                </a:solidFill>
                <a:latin typeface="Arial" panose="020B0604020202020204" pitchFamily="34" charset="0"/>
                <a:ea typeface="ヒラギノ角ゴ Pro W3"/>
                <a:cs typeface="ヒラギノ角ゴ Pro W3"/>
              </a:defRPr>
            </a:lvl5pPr>
            <a:lvl6pPr marL="2514600" indent="-228600" fontAlgn="base">
              <a:spcBef>
                <a:spcPct val="0"/>
              </a:spcBef>
              <a:spcAft>
                <a:spcPct val="0"/>
              </a:spcAft>
              <a:defRPr>
                <a:solidFill>
                  <a:schemeClr val="tx1"/>
                </a:solidFill>
                <a:latin typeface="Arial" panose="020B0604020202020204" pitchFamily="34" charset="0"/>
                <a:ea typeface="ヒラギノ角ゴ Pro W3"/>
                <a:cs typeface="ヒラギノ角ゴ Pro W3"/>
              </a:defRPr>
            </a:lvl6pPr>
            <a:lvl7pPr marL="2971800" indent="-228600" fontAlgn="base">
              <a:spcBef>
                <a:spcPct val="0"/>
              </a:spcBef>
              <a:spcAft>
                <a:spcPct val="0"/>
              </a:spcAft>
              <a:defRPr>
                <a:solidFill>
                  <a:schemeClr val="tx1"/>
                </a:solidFill>
                <a:latin typeface="Arial" panose="020B0604020202020204" pitchFamily="34" charset="0"/>
                <a:ea typeface="ヒラギノ角ゴ Pro W3"/>
                <a:cs typeface="ヒラギノ角ゴ Pro W3"/>
              </a:defRPr>
            </a:lvl7pPr>
            <a:lvl8pPr marL="3429000" indent="-228600" fontAlgn="base">
              <a:spcBef>
                <a:spcPct val="0"/>
              </a:spcBef>
              <a:spcAft>
                <a:spcPct val="0"/>
              </a:spcAft>
              <a:defRPr>
                <a:solidFill>
                  <a:schemeClr val="tx1"/>
                </a:solidFill>
                <a:latin typeface="Arial" panose="020B0604020202020204" pitchFamily="34" charset="0"/>
                <a:ea typeface="ヒラギノ角ゴ Pro W3"/>
                <a:cs typeface="ヒラギノ角ゴ Pro W3"/>
              </a:defRPr>
            </a:lvl8pPr>
            <a:lvl9pPr marL="3886200" indent="-228600" fontAlgn="base">
              <a:spcBef>
                <a:spcPct val="0"/>
              </a:spcBef>
              <a:spcAft>
                <a:spcPct val="0"/>
              </a:spcAft>
              <a:defRPr>
                <a:solidFill>
                  <a:schemeClr val="tx1"/>
                </a:solidFill>
                <a:latin typeface="Arial" panose="020B0604020202020204" pitchFamily="34" charset="0"/>
                <a:ea typeface="ヒラギノ角ゴ Pro W3"/>
                <a:cs typeface="ヒラギノ角ゴ Pro W3"/>
              </a:defRPr>
            </a:lvl9pPr>
          </a:lstStyle>
          <a:p>
            <a:endParaRPr lang="de-DE" altLang="de-DE"/>
          </a:p>
        </p:txBody>
      </p:sp>
    </p:spTree>
    <p:extLst>
      <p:ext uri="{BB962C8B-B14F-4D97-AF65-F5344CB8AC3E}">
        <p14:creationId xmlns:p14="http://schemas.microsoft.com/office/powerpoint/2010/main" val="3515964091"/>
      </p:ext>
    </p:extLst>
  </p:cSld>
  <p:clrMapOvr>
    <a:masterClrMapping/>
  </p:clrMapOvr>
  <mc:AlternateContent xmlns:mc="http://schemas.openxmlformats.org/markup-compatibility/2006">
    <mc:Choice xmlns:p14="http://schemas.microsoft.com/office/powerpoint/2010/main" Requires="p14">
      <p:transition spd="slow" p14:dur="2000" advClick="0" advTm="20000"/>
    </mc:Choice>
    <mc:Fallback>
      <p:transition spd="slow" advClick="0" advTm="20000"/>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7" presetClass="exit" presetSubtype="8" fill="hold" grpId="0" nodeType="afterEffect">
                                  <p:stCondLst>
                                    <p:cond delay="0"/>
                                  </p:stCondLst>
                                  <p:childTnLst>
                                    <p:anim calcmode="lin" valueType="num">
                                      <p:cBhvr additive="base">
                                        <p:cTn id="6" dur="20000"/>
                                        <p:tgtEl>
                                          <p:spTgt spid="3"/>
                                        </p:tgtEl>
                                        <p:attrNameLst>
                                          <p:attrName>ppt_x</p:attrName>
                                        </p:attrNameLst>
                                      </p:cBhvr>
                                      <p:tavLst>
                                        <p:tav tm="0">
                                          <p:val>
                                            <p:strVal val="ppt_x"/>
                                          </p:val>
                                        </p:tav>
                                        <p:tav tm="100000">
                                          <p:val>
                                            <p:strVal val="0-ppt_w/2"/>
                                          </p:val>
                                        </p:tav>
                                      </p:tavLst>
                                    </p:anim>
                                    <p:anim calcmode="lin" valueType="num">
                                      <p:cBhvr additive="base">
                                        <p:cTn id="7" dur="20000"/>
                                        <p:tgtEl>
                                          <p:spTgt spid="3"/>
                                        </p:tgtEl>
                                        <p:attrNameLst>
                                          <p:attrName>ppt_y</p:attrName>
                                        </p:attrNameLst>
                                      </p:cBhvr>
                                      <p:tavLst>
                                        <p:tav tm="0">
                                          <p:val>
                                            <p:strVal val="ppt_y"/>
                                          </p:val>
                                        </p:tav>
                                        <p:tav tm="100000">
                                          <p:val>
                                            <p:strVal val="ppt_y"/>
                                          </p:val>
                                        </p:tav>
                                      </p:tavLst>
                                    </p:anim>
                                    <p:set>
                                      <p:cBhvr>
                                        <p:cTn id="8" dur="1" fill="hold">
                                          <p:stCondLst>
                                            <p:cond delay="19999"/>
                                          </p:stCondLst>
                                        </p:cTn>
                                        <p:tgtEl>
                                          <p:spTgt spid="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8324C8-F9BC-851E-B0F8-FFAF034F170F}"/>
            </a:ext>
          </a:extLst>
        </p:cNvPr>
        <p:cNvGrpSpPr/>
        <p:nvPr/>
      </p:nvGrpSpPr>
      <p:grpSpPr>
        <a:xfrm>
          <a:off x="0" y="0"/>
          <a:ext cx="0" cy="0"/>
          <a:chOff x="0" y="0"/>
          <a:chExt cx="0" cy="0"/>
        </a:xfrm>
      </p:grpSpPr>
      <p:sp>
        <p:nvSpPr>
          <p:cNvPr id="36867" name="Rectangle 3">
            <a:extLst>
              <a:ext uri="{FF2B5EF4-FFF2-40B4-BE49-F238E27FC236}">
                <a16:creationId xmlns:a16="http://schemas.microsoft.com/office/drawing/2014/main" id="{BDAEB970-8600-B899-01A9-8911ADE080C3}"/>
              </a:ext>
            </a:extLst>
          </p:cNvPr>
          <p:cNvSpPr>
            <a:spLocks noChangeArrowheads="1"/>
          </p:cNvSpPr>
          <p:nvPr/>
        </p:nvSpPr>
        <p:spPr bwMode="auto">
          <a:xfrm>
            <a:off x="2135188" y="3644900"/>
            <a:ext cx="7777162" cy="2376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lgn="ctr" eaLnBrk="0" hangingPunct="0">
              <a:spcBef>
                <a:spcPct val="20000"/>
              </a:spcBef>
              <a:defRPr sz="3200">
                <a:solidFill>
                  <a:schemeClr val="tx1"/>
                </a:solidFill>
                <a:latin typeface="Arial" panose="020B0604020202020204" pitchFamily="34" charset="0"/>
                <a:ea typeface="ヒラギノ角ゴ Pro W3"/>
                <a:cs typeface="ヒラギノ角ゴ Pro W3"/>
              </a:defRPr>
            </a:lvl1pPr>
            <a:lvl2pPr algn="ctr" eaLnBrk="0" hangingPunct="0">
              <a:spcBef>
                <a:spcPct val="20000"/>
              </a:spcBef>
              <a:defRPr sz="2800">
                <a:solidFill>
                  <a:schemeClr val="tx1"/>
                </a:solidFill>
                <a:latin typeface="Arial" panose="020B0604020202020204" pitchFamily="34" charset="0"/>
                <a:ea typeface="ヒラギノ角ゴ Pro W3"/>
                <a:cs typeface="ヒラギノ角ゴ Pro W3"/>
              </a:defRPr>
            </a:lvl2pPr>
            <a:lvl3pPr algn="ctr" eaLnBrk="0" hangingPunct="0">
              <a:spcBef>
                <a:spcPct val="20000"/>
              </a:spcBef>
              <a:defRPr sz="2400">
                <a:solidFill>
                  <a:schemeClr val="tx1"/>
                </a:solidFill>
                <a:latin typeface="Arial" panose="020B0604020202020204" pitchFamily="34" charset="0"/>
                <a:ea typeface="ヒラギノ角ゴ Pro W3"/>
                <a:cs typeface="ヒラギノ角ゴ Pro W3"/>
              </a:defRPr>
            </a:lvl3pPr>
            <a:lvl4pPr algn="ctr" eaLnBrk="0" hangingPunct="0">
              <a:spcBef>
                <a:spcPct val="20000"/>
              </a:spcBef>
              <a:defRPr sz="2000">
                <a:solidFill>
                  <a:schemeClr val="tx1"/>
                </a:solidFill>
                <a:latin typeface="Arial" panose="020B0604020202020204" pitchFamily="34" charset="0"/>
                <a:ea typeface="ヒラギノ角ゴ Pro W3"/>
                <a:cs typeface="ヒラギノ角ゴ Pro W3"/>
              </a:defRPr>
            </a:lvl4pPr>
            <a:lvl5pPr algn="ctr" eaLnBrk="0" hangingPunct="0">
              <a:spcBef>
                <a:spcPct val="20000"/>
              </a:spcBef>
              <a:defRPr sz="2000">
                <a:solidFill>
                  <a:schemeClr val="tx1"/>
                </a:solidFill>
                <a:latin typeface="Arial" panose="020B0604020202020204" pitchFamily="34" charset="0"/>
                <a:ea typeface="ヒラギノ角ゴ Pro W3"/>
                <a:cs typeface="ヒラギノ角ゴ Pro W3"/>
              </a:defRPr>
            </a:lvl5pPr>
            <a:lvl6pPr algn="ctr" eaLnBrk="0" fontAlgn="base" hangingPunct="0">
              <a:spcBef>
                <a:spcPct val="20000"/>
              </a:spcBef>
              <a:spcAft>
                <a:spcPct val="0"/>
              </a:spcAft>
              <a:defRPr sz="2000">
                <a:solidFill>
                  <a:schemeClr val="tx1"/>
                </a:solidFill>
                <a:latin typeface="Arial" panose="020B0604020202020204" pitchFamily="34" charset="0"/>
                <a:ea typeface="ヒラギノ角ゴ Pro W3"/>
                <a:cs typeface="ヒラギノ角ゴ Pro W3"/>
              </a:defRPr>
            </a:lvl6pPr>
            <a:lvl7pPr algn="ctr" eaLnBrk="0" fontAlgn="base" hangingPunct="0">
              <a:spcBef>
                <a:spcPct val="20000"/>
              </a:spcBef>
              <a:spcAft>
                <a:spcPct val="0"/>
              </a:spcAft>
              <a:defRPr sz="2000">
                <a:solidFill>
                  <a:schemeClr val="tx1"/>
                </a:solidFill>
                <a:latin typeface="Arial" panose="020B0604020202020204" pitchFamily="34" charset="0"/>
                <a:ea typeface="ヒラギノ角ゴ Pro W3"/>
                <a:cs typeface="ヒラギノ角ゴ Pro W3"/>
              </a:defRPr>
            </a:lvl7pPr>
            <a:lvl8pPr algn="ctr" eaLnBrk="0" fontAlgn="base" hangingPunct="0">
              <a:spcBef>
                <a:spcPct val="20000"/>
              </a:spcBef>
              <a:spcAft>
                <a:spcPct val="0"/>
              </a:spcAft>
              <a:defRPr sz="2000">
                <a:solidFill>
                  <a:schemeClr val="tx1"/>
                </a:solidFill>
                <a:latin typeface="Arial" panose="020B0604020202020204" pitchFamily="34" charset="0"/>
                <a:ea typeface="ヒラギノ角ゴ Pro W3"/>
                <a:cs typeface="ヒラギノ角ゴ Pro W3"/>
              </a:defRPr>
            </a:lvl8pPr>
            <a:lvl9pPr algn="ctr" eaLnBrk="0" fontAlgn="base" hangingPunct="0">
              <a:spcBef>
                <a:spcPct val="20000"/>
              </a:spcBef>
              <a:spcAft>
                <a:spcPct val="0"/>
              </a:spcAft>
              <a:defRPr sz="2000">
                <a:solidFill>
                  <a:schemeClr val="tx1"/>
                </a:solidFill>
                <a:latin typeface="Arial" panose="020B0604020202020204" pitchFamily="34" charset="0"/>
                <a:ea typeface="ヒラギノ角ゴ Pro W3"/>
                <a:cs typeface="ヒラギノ角ゴ Pro W3"/>
              </a:defRPr>
            </a:lvl9pPr>
          </a:lstStyle>
          <a:p>
            <a:pPr>
              <a:lnSpc>
                <a:spcPct val="80000"/>
              </a:lnSpc>
            </a:pPr>
            <a:endParaRPr lang="de-DE" altLang="de-DE" sz="2800"/>
          </a:p>
        </p:txBody>
      </p:sp>
      <p:sp>
        <p:nvSpPr>
          <p:cNvPr id="3" name="Rectangle 6">
            <a:extLst>
              <a:ext uri="{FF2B5EF4-FFF2-40B4-BE49-F238E27FC236}">
                <a16:creationId xmlns:a16="http://schemas.microsoft.com/office/drawing/2014/main" id="{856DD871-58F1-69DA-C994-36D48895FEA9}"/>
              </a:ext>
            </a:extLst>
          </p:cNvPr>
          <p:cNvSpPr>
            <a:spLocks noChangeArrowheads="1"/>
          </p:cNvSpPr>
          <p:nvPr/>
        </p:nvSpPr>
        <p:spPr bwMode="auto">
          <a:xfrm>
            <a:off x="0" y="6742115"/>
            <a:ext cx="12192000" cy="115885"/>
          </a:xfrm>
          <a:prstGeom prst="rect">
            <a:avLst/>
          </a:prstGeom>
          <a:solidFill>
            <a:srgbClr val="FF0000"/>
          </a:solidFill>
          <a:ln w="9525">
            <a:solidFill>
              <a:schemeClr val="tx1"/>
            </a:solidFill>
            <a:miter lim="800000"/>
            <a:headEnd/>
            <a:tailEnd/>
          </a:ln>
          <a:effectLst/>
        </p:spPr>
        <p:txBody>
          <a:bodyPr wrap="none" anchor="ctr"/>
          <a:lstStyle>
            <a:lvl1pPr>
              <a:defRPr>
                <a:solidFill>
                  <a:schemeClr val="tx1"/>
                </a:solidFill>
                <a:latin typeface="Arial" panose="020B0604020202020204" pitchFamily="34" charset="0"/>
                <a:ea typeface="ヒラギノ角ゴ Pro W3"/>
                <a:cs typeface="ヒラギノ角ゴ Pro W3"/>
              </a:defRPr>
            </a:lvl1pPr>
            <a:lvl2pPr marL="742950" indent="-285750">
              <a:defRPr>
                <a:solidFill>
                  <a:schemeClr val="tx1"/>
                </a:solidFill>
                <a:latin typeface="Arial" panose="020B0604020202020204" pitchFamily="34" charset="0"/>
                <a:ea typeface="ヒラギノ角ゴ Pro W3"/>
                <a:cs typeface="ヒラギノ角ゴ Pro W3"/>
              </a:defRPr>
            </a:lvl2pPr>
            <a:lvl3pPr marL="1143000" indent="-228600">
              <a:defRPr>
                <a:solidFill>
                  <a:schemeClr val="tx1"/>
                </a:solidFill>
                <a:latin typeface="Arial" panose="020B0604020202020204" pitchFamily="34" charset="0"/>
                <a:ea typeface="ヒラギノ角ゴ Pro W3"/>
                <a:cs typeface="ヒラギノ角ゴ Pro W3"/>
              </a:defRPr>
            </a:lvl3pPr>
            <a:lvl4pPr marL="1600200" indent="-228600">
              <a:defRPr>
                <a:solidFill>
                  <a:schemeClr val="tx1"/>
                </a:solidFill>
                <a:latin typeface="Arial" panose="020B0604020202020204" pitchFamily="34" charset="0"/>
                <a:ea typeface="ヒラギノ角ゴ Pro W3"/>
                <a:cs typeface="ヒラギノ角ゴ Pro W3"/>
              </a:defRPr>
            </a:lvl4pPr>
            <a:lvl5pPr marL="2057400" indent="-228600">
              <a:defRPr>
                <a:solidFill>
                  <a:schemeClr val="tx1"/>
                </a:solidFill>
                <a:latin typeface="Arial" panose="020B0604020202020204" pitchFamily="34" charset="0"/>
                <a:ea typeface="ヒラギノ角ゴ Pro W3"/>
                <a:cs typeface="ヒラギノ角ゴ Pro W3"/>
              </a:defRPr>
            </a:lvl5pPr>
            <a:lvl6pPr marL="2514600" indent="-228600" fontAlgn="base">
              <a:spcBef>
                <a:spcPct val="0"/>
              </a:spcBef>
              <a:spcAft>
                <a:spcPct val="0"/>
              </a:spcAft>
              <a:defRPr>
                <a:solidFill>
                  <a:schemeClr val="tx1"/>
                </a:solidFill>
                <a:latin typeface="Arial" panose="020B0604020202020204" pitchFamily="34" charset="0"/>
                <a:ea typeface="ヒラギノ角ゴ Pro W3"/>
                <a:cs typeface="ヒラギノ角ゴ Pro W3"/>
              </a:defRPr>
            </a:lvl6pPr>
            <a:lvl7pPr marL="2971800" indent="-228600" fontAlgn="base">
              <a:spcBef>
                <a:spcPct val="0"/>
              </a:spcBef>
              <a:spcAft>
                <a:spcPct val="0"/>
              </a:spcAft>
              <a:defRPr>
                <a:solidFill>
                  <a:schemeClr val="tx1"/>
                </a:solidFill>
                <a:latin typeface="Arial" panose="020B0604020202020204" pitchFamily="34" charset="0"/>
                <a:ea typeface="ヒラギノ角ゴ Pro W3"/>
                <a:cs typeface="ヒラギノ角ゴ Pro W3"/>
              </a:defRPr>
            </a:lvl7pPr>
            <a:lvl8pPr marL="3429000" indent="-228600" fontAlgn="base">
              <a:spcBef>
                <a:spcPct val="0"/>
              </a:spcBef>
              <a:spcAft>
                <a:spcPct val="0"/>
              </a:spcAft>
              <a:defRPr>
                <a:solidFill>
                  <a:schemeClr val="tx1"/>
                </a:solidFill>
                <a:latin typeface="Arial" panose="020B0604020202020204" pitchFamily="34" charset="0"/>
                <a:ea typeface="ヒラギノ角ゴ Pro W3"/>
                <a:cs typeface="ヒラギノ角ゴ Pro W3"/>
              </a:defRPr>
            </a:lvl8pPr>
            <a:lvl9pPr marL="3886200" indent="-228600" fontAlgn="base">
              <a:spcBef>
                <a:spcPct val="0"/>
              </a:spcBef>
              <a:spcAft>
                <a:spcPct val="0"/>
              </a:spcAft>
              <a:defRPr>
                <a:solidFill>
                  <a:schemeClr val="tx1"/>
                </a:solidFill>
                <a:latin typeface="Arial" panose="020B0604020202020204" pitchFamily="34" charset="0"/>
                <a:ea typeface="ヒラギノ角ゴ Pro W3"/>
                <a:cs typeface="ヒラギノ角ゴ Pro W3"/>
              </a:defRPr>
            </a:lvl9pPr>
          </a:lstStyle>
          <a:p>
            <a:endParaRPr lang="de-DE" altLang="de-DE"/>
          </a:p>
        </p:txBody>
      </p:sp>
    </p:spTree>
    <p:extLst>
      <p:ext uri="{BB962C8B-B14F-4D97-AF65-F5344CB8AC3E}">
        <p14:creationId xmlns:p14="http://schemas.microsoft.com/office/powerpoint/2010/main" val="1206210970"/>
      </p:ext>
    </p:extLst>
  </p:cSld>
  <p:clrMapOvr>
    <a:masterClrMapping/>
  </p:clrMapOvr>
  <mc:AlternateContent xmlns:mc="http://schemas.openxmlformats.org/markup-compatibility/2006">
    <mc:Choice xmlns:p14="http://schemas.microsoft.com/office/powerpoint/2010/main" Requires="p14">
      <p:transition spd="slow" p14:dur="2000" advClick="0" advTm="20000"/>
    </mc:Choice>
    <mc:Fallback>
      <p:transition spd="slow" advClick="0" advTm="20000"/>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7" presetClass="exit" presetSubtype="8" fill="hold" grpId="0" nodeType="afterEffect">
                                  <p:stCondLst>
                                    <p:cond delay="0"/>
                                  </p:stCondLst>
                                  <p:childTnLst>
                                    <p:anim calcmode="lin" valueType="num">
                                      <p:cBhvr additive="base">
                                        <p:cTn id="6" dur="20000"/>
                                        <p:tgtEl>
                                          <p:spTgt spid="3"/>
                                        </p:tgtEl>
                                        <p:attrNameLst>
                                          <p:attrName>ppt_x</p:attrName>
                                        </p:attrNameLst>
                                      </p:cBhvr>
                                      <p:tavLst>
                                        <p:tav tm="0">
                                          <p:val>
                                            <p:strVal val="ppt_x"/>
                                          </p:val>
                                        </p:tav>
                                        <p:tav tm="100000">
                                          <p:val>
                                            <p:strVal val="0-ppt_w/2"/>
                                          </p:val>
                                        </p:tav>
                                      </p:tavLst>
                                    </p:anim>
                                    <p:anim calcmode="lin" valueType="num">
                                      <p:cBhvr additive="base">
                                        <p:cTn id="7" dur="20000"/>
                                        <p:tgtEl>
                                          <p:spTgt spid="3"/>
                                        </p:tgtEl>
                                        <p:attrNameLst>
                                          <p:attrName>ppt_y</p:attrName>
                                        </p:attrNameLst>
                                      </p:cBhvr>
                                      <p:tavLst>
                                        <p:tav tm="0">
                                          <p:val>
                                            <p:strVal val="ppt_y"/>
                                          </p:val>
                                        </p:tav>
                                        <p:tav tm="100000">
                                          <p:val>
                                            <p:strVal val="ppt_y"/>
                                          </p:val>
                                        </p:tav>
                                      </p:tavLst>
                                    </p:anim>
                                    <p:set>
                                      <p:cBhvr>
                                        <p:cTn id="8" dur="1" fill="hold">
                                          <p:stCondLst>
                                            <p:cond delay="19999"/>
                                          </p:stCondLst>
                                        </p:cTn>
                                        <p:tgtEl>
                                          <p:spTgt spid="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161</Words>
  <Application>Microsoft Office PowerPoint</Application>
  <PresentationFormat>Breitbild</PresentationFormat>
  <Paragraphs>8</Paragraphs>
  <Slides>20</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20</vt:i4>
      </vt:variant>
    </vt:vector>
  </HeadingPairs>
  <TitlesOfParts>
    <vt:vector size="25" baseType="lpstr">
      <vt:lpstr>Microsoft JhengHei UI</vt:lpstr>
      <vt:lpstr>Arial</vt:lpstr>
      <vt:lpstr>Arial Black</vt:lpstr>
      <vt:lpstr>Calibri</vt:lpstr>
      <vt:lpstr>Office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Berkemeyer Unternehmensbegeisterung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Berkemeyer</dc:creator>
  <cp:lastModifiedBy>Robert Berkemeyer</cp:lastModifiedBy>
  <cp:revision>98</cp:revision>
  <dcterms:created xsi:type="dcterms:W3CDTF">2022-10-12T10:48:15Z</dcterms:created>
  <dcterms:modified xsi:type="dcterms:W3CDTF">2026-07-04T08:26:09Z</dcterms:modified>
</cp:coreProperties>
</file>